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71" r:id="rId9"/>
    <p:sldId id="272" r:id="rId10"/>
    <p:sldId id="269" r:id="rId11"/>
    <p:sldId id="270" r:id="rId12"/>
    <p:sldId id="27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shia\Desktop\Neuroscience%20Wilten\Project\stable_periodic_soluitons_final_ver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shia\Desktop\Neuroscience%20Wilten\Project\stable_periodic_soluitons_final_vers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shia\Desktop\Neuroscience%20Wilten\Project\stable_periodic_soluitons_final_ver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shia\Desktop\Neuroscience%20Wilten\Project\stable_periodic_soluitons_final_ver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bifurcation of 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v_min</c:v>
                </c:pt>
              </c:strCache>
            </c:strRef>
          </c:tx>
          <c:spPr>
            <a:ln w="19050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Sheet1!$B$2:$B$202</c:f>
              <c:numCache>
                <c:formatCode>General</c:formatCode>
                <c:ptCount val="201"/>
                <c:pt idx="0">
                  <c:v>-2.0329998518147558E-5</c:v>
                </c:pt>
                <c:pt idx="1">
                  <c:v>-4.2746653100767688E-2</c:v>
                </c:pt>
                <c:pt idx="2">
                  <c:v>-8.5181108009323173E-2</c:v>
                </c:pt>
                <c:pt idx="3">
                  <c:v>-0.12732766492301459</c:v>
                </c:pt>
                <c:pt idx="4">
                  <c:v>-0.16919021892258221</c:v>
                </c:pt>
                <c:pt idx="5">
                  <c:v>-0.2107725916835233</c:v>
                </c:pt>
                <c:pt idx="6">
                  <c:v>-0.25207853314663969</c:v>
                </c:pt>
                <c:pt idx="7">
                  <c:v>-0.29311172314738643</c:v>
                </c:pt>
                <c:pt idx="8">
                  <c:v>-0.33387577300475901</c:v>
                </c:pt>
                <c:pt idx="9">
                  <c:v>-0.37437422707093398</c:v>
                </c:pt>
                <c:pt idx="10">
                  <c:v>-0.414610564242401</c:v>
                </c:pt>
                <c:pt idx="11">
                  <c:v>-0.45458819943342132</c:v>
                </c:pt>
                <c:pt idx="12">
                  <c:v>-0.49431048501292912</c:v>
                </c:pt>
                <c:pt idx="13">
                  <c:v>-0.53378071220554002</c:v>
                </c:pt>
                <c:pt idx="14">
                  <c:v>-0.57300211245785648</c:v>
                </c:pt>
                <c:pt idx="15">
                  <c:v>-0.61197785877048116</c:v>
                </c:pt>
                <c:pt idx="16">
                  <c:v>-0.65071106699706271</c:v>
                </c:pt>
                <c:pt idx="17">
                  <c:v>-0.68920479711081062</c:v>
                </c:pt>
                <c:pt idx="18">
                  <c:v>-0.72746205443955392</c:v>
                </c:pt>
                <c:pt idx="19">
                  <c:v>-0.76548579086999102</c:v>
                </c:pt>
                <c:pt idx="20">
                  <c:v>-0.80327890602199947</c:v>
                </c:pt>
                <c:pt idx="21">
                  <c:v>-0.84084424839650063</c:v>
                </c:pt>
                <c:pt idx="22">
                  <c:v>-0.87818461648965696</c:v>
                </c:pt>
                <c:pt idx="23">
                  <c:v>-0.91530275988125465</c:v>
                </c:pt>
                <c:pt idx="24">
                  <c:v>-0.95220138028435197</c:v>
                </c:pt>
                <c:pt idx="25">
                  <c:v>-0.98888313260808525</c:v>
                </c:pt>
                <c:pt idx="26">
                  <c:v>-1.0253506259420999</c:v>
                </c:pt>
                <c:pt idx="27">
                  <c:v>-1.061606424559411</c:v>
                </c:pt>
                <c:pt idx="28">
                  <c:v>-1.0976530488613401</c:v>
                </c:pt>
                <c:pt idx="29">
                  <c:v>-1.1334929763317549</c:v>
                </c:pt>
                <c:pt idx="30">
                  <c:v>-1.1691286424405629</c:v>
                </c:pt>
                <c:pt idx="31">
                  <c:v>-1.2045624415314711</c:v>
                </c:pt>
                <c:pt idx="32">
                  <c:v>-1.239796727705726</c:v>
                </c:pt>
                <c:pt idx="33">
                  <c:v>-1.274833815656977</c:v>
                </c:pt>
                <c:pt idx="34">
                  <c:v>-1.309675981505048</c:v>
                </c:pt>
                <c:pt idx="35">
                  <c:v>-1.3443254636212829</c:v>
                </c:pt>
                <c:pt idx="36">
                  <c:v>-1.378784463422208</c:v>
                </c:pt>
                <c:pt idx="37">
                  <c:v>-1.413055146033146</c:v>
                </c:pt>
                <c:pt idx="38">
                  <c:v>-1.4471396411606821</c:v>
                </c:pt>
                <c:pt idx="39">
                  <c:v>-1.481040043783179</c:v>
                </c:pt>
                <c:pt idx="40">
                  <c:v>-1.51475841486628</c:v>
                </c:pt>
                <c:pt idx="41">
                  <c:v>-1.5482967820598781</c:v>
                </c:pt>
                <c:pt idx="42">
                  <c:v>-1.581657140377932</c:v>
                </c:pt>
                <c:pt idx="43">
                  <c:v>-1.6148414528638979</c:v>
                </c:pt>
                <c:pt idx="44">
                  <c:v>-1.6478516512387891</c:v>
                </c:pt>
                <c:pt idx="45">
                  <c:v>-1.680689636533397</c:v>
                </c:pt>
                <c:pt idx="46">
                  <c:v>-1.7133572797096039</c:v>
                </c:pt>
                <c:pt idx="47">
                  <c:v>-1.745856422260134</c:v>
                </c:pt>
                <c:pt idx="48">
                  <c:v>-1.7781888767995211</c:v>
                </c:pt>
                <c:pt idx="49">
                  <c:v>-1.8103564276398421</c:v>
                </c:pt>
                <c:pt idx="50">
                  <c:v>-1.84236083135272</c:v>
                </c:pt>
                <c:pt idx="51">
                  <c:v>-1.874203817317933</c:v>
                </c:pt>
                <c:pt idx="52">
                  <c:v>-1.9058870882604639</c:v>
                </c:pt>
                <c:pt idx="53">
                  <c:v>-1.9374123207720819</c:v>
                </c:pt>
                <c:pt idx="54">
                  <c:v>-1.9687811658275951</c:v>
                </c:pt>
                <c:pt idx="55">
                  <c:v>-1.9999952492805979</c:v>
                </c:pt>
                <c:pt idx="56">
                  <c:v>-2.0310561723452198</c:v>
                </c:pt>
                <c:pt idx="57">
                  <c:v>-2.061965511915834</c:v>
                </c:pt>
                <c:pt idx="58">
                  <c:v>-2.092724821218011</c:v>
                </c:pt>
                <c:pt idx="59">
                  <c:v>-2.1233356302584441</c:v>
                </c:pt>
                <c:pt idx="60">
                  <c:v>-2.1537994462291019</c:v>
                </c:pt>
                <c:pt idx="61">
                  <c:v>-2.1841177539396082</c:v>
                </c:pt>
                <c:pt idx="62">
                  <c:v>-2.214292016241683</c:v>
                </c:pt>
                <c:pt idx="63">
                  <c:v>-2.2443236744469481</c:v>
                </c:pt>
                <c:pt idx="64">
                  <c:v>-2.2742141487335261</c:v>
                </c:pt>
                <c:pt idx="65">
                  <c:v>-2.303964840132414</c:v>
                </c:pt>
                <c:pt idx="66">
                  <c:v>-2.3335771301030999</c:v>
                </c:pt>
                <c:pt idx="67">
                  <c:v>-2.3630523756856538</c:v>
                </c:pt>
                <c:pt idx="68">
                  <c:v>-2.392391916737969</c:v>
                </c:pt>
                <c:pt idx="69">
                  <c:v>-2.421597073916177</c:v>
                </c:pt>
                <c:pt idx="70">
                  <c:v>-2.4506691490324011</c:v>
                </c:pt>
                <c:pt idx="71">
                  <c:v>-2.479609425406248</c:v>
                </c:pt>
                <c:pt idx="72">
                  <c:v>-2.508419168207932</c:v>
                </c:pt>
                <c:pt idx="73">
                  <c:v>-2.5370996247985351</c:v>
                </c:pt>
                <c:pt idx="74">
                  <c:v>-2.5656520250599191</c:v>
                </c:pt>
                <c:pt idx="75">
                  <c:v>-2.594077581722698</c:v>
                </c:pt>
                <c:pt idx="76">
                  <c:v>-2.6223774906871489</c:v>
                </c:pt>
                <c:pt idx="77">
                  <c:v>-2.650552931340906</c:v>
                </c:pt>
                <c:pt idx="78">
                  <c:v>-2.6786050668726542</c:v>
                </c:pt>
                <c:pt idx="79">
                  <c:v>-2.7065350445806802</c:v>
                </c:pt>
                <c:pt idx="80">
                  <c:v>-2.7343439961828859</c:v>
                </c:pt>
                <c:pt idx="81">
                  <c:v>-2.7620330381216851</c:v>
                </c:pt>
                <c:pt idx="82">
                  <c:v>-2.7896032718698391</c:v>
                </c:pt>
                <c:pt idx="83">
                  <c:v>-2.8170557842384611</c:v>
                </c:pt>
                <c:pt idx="84">
                  <c:v>-2.8443916476828259</c:v>
                </c:pt>
                <c:pt idx="85">
                  <c:v>-2.8716119206167701</c:v>
                </c:pt>
                <c:pt idx="86">
                  <c:v>-2.898717647729748</c:v>
                </c:pt>
                <c:pt idx="87">
                  <c:v>-2.925709860311803</c:v>
                </c:pt>
                <c:pt idx="88">
                  <c:v>-2.9525895765887</c:v>
                </c:pt>
                <c:pt idx="89">
                  <c:v>-2.9793578020713278</c:v>
                </c:pt>
                <c:pt idx="90">
                  <c:v>-3.0060155299205218</c:v>
                </c:pt>
                <c:pt idx="91">
                  <c:v>-3.0325637413327939</c:v>
                </c:pt>
                <c:pt idx="92">
                  <c:v>-3.05900340595193</c:v>
                </c:pt>
                <c:pt idx="93">
                  <c:v>-3.0853354823141079</c:v>
                </c:pt>
                <c:pt idx="94">
                  <c:v>-3.1115609183262061</c:v>
                </c:pt>
                <c:pt idx="95">
                  <c:v>-3.1376806517966069</c:v>
                </c:pt>
                <c:pt idx="96">
                  <c:v>-3.1636956003605801</c:v>
                </c:pt>
                <c:pt idx="97">
                  <c:v>-3.1896066298023391</c:v>
                </c:pt>
                <c:pt idx="98">
                  <c:v>-3.2154146154114258</c:v>
                </c:pt>
                <c:pt idx="99">
                  <c:v>-3.2411204198238601</c:v>
                </c:pt>
                <c:pt idx="100">
                  <c:v>-3.2667248887199452</c:v>
                </c:pt>
                <c:pt idx="101">
                  <c:v>-3.2922288499905701</c:v>
                </c:pt>
                <c:pt idx="102">
                  <c:v>-3.3176331128140788</c:v>
                </c:pt>
                <c:pt idx="103">
                  <c:v>-3.342938466648639</c:v>
                </c:pt>
                <c:pt idx="104">
                  <c:v>-3.3681456801419989</c:v>
                </c:pt>
                <c:pt idx="105">
                  <c:v>-3.393255499967712</c:v>
                </c:pt>
                <c:pt idx="106">
                  <c:v>-3.4182686495837289</c:v>
                </c:pt>
                <c:pt idx="107">
                  <c:v>-3.4431880371390209</c:v>
                </c:pt>
                <c:pt idx="108">
                  <c:v>-3.468012998516949</c:v>
                </c:pt>
                <c:pt idx="109">
                  <c:v>-3.4927443388843868</c:v>
                </c:pt>
                <c:pt idx="110">
                  <c:v>-3.5173829011878608</c:v>
                </c:pt>
                <c:pt idx="111">
                  <c:v>-3.541929535556652</c:v>
                </c:pt>
                <c:pt idx="112">
                  <c:v>-3.5663851032200689</c:v>
                </c:pt>
                <c:pt idx="113">
                  <c:v>-3.5907504814154372</c:v>
                </c:pt>
                <c:pt idx="114">
                  <c:v>-3.6150265696284301</c:v>
                </c:pt>
                <c:pt idx="115">
                  <c:v>-3.639214297691217</c:v>
                </c:pt>
                <c:pt idx="116">
                  <c:v>-3.6633146365184119</c:v>
                </c:pt>
                <c:pt idx="117">
                  <c:v>-3.687328612808022</c:v>
                </c:pt>
                <c:pt idx="118">
                  <c:v>-3.71125733003282</c:v>
                </c:pt>
                <c:pt idx="119">
                  <c:v>-3.7351020001720028</c:v>
                </c:pt>
                <c:pt idx="120">
                  <c:v>-3.7588639957227201</c:v>
                </c:pt>
                <c:pt idx="121">
                  <c:v>-3.782544945524219</c:v>
                </c:pt>
                <c:pt idx="122">
                  <c:v>-3.806146945221895</c:v>
                </c:pt>
                <c:pt idx="123">
                  <c:v>-3.8296731783122611</c:v>
                </c:pt>
                <c:pt idx="124">
                  <c:v>-3.853131501192729</c:v>
                </c:pt>
                <c:pt idx="125">
                  <c:v>-3.906360184243197</c:v>
                </c:pt>
                <c:pt idx="126">
                  <c:v>-93.345060525482097</c:v>
                </c:pt>
                <c:pt idx="127">
                  <c:v>-93.972871500085034</c:v>
                </c:pt>
                <c:pt idx="128">
                  <c:v>-94.348768342513225</c:v>
                </c:pt>
                <c:pt idx="129">
                  <c:v>-94.616114026000176</c:v>
                </c:pt>
                <c:pt idx="130">
                  <c:v>-94.821402525502194</c:v>
                </c:pt>
                <c:pt idx="131">
                  <c:v>-94.986149499514013</c:v>
                </c:pt>
                <c:pt idx="132">
                  <c:v>-95.12219412609268</c:v>
                </c:pt>
                <c:pt idx="133">
                  <c:v>-95.236810835291777</c:v>
                </c:pt>
                <c:pt idx="134">
                  <c:v>-95.334777635000563</c:v>
                </c:pt>
                <c:pt idx="135">
                  <c:v>-95.419418508918326</c:v>
                </c:pt>
                <c:pt idx="136">
                  <c:v>-95.493149878802498</c:v>
                </c:pt>
                <c:pt idx="137">
                  <c:v>-95.557787001906163</c:v>
                </c:pt>
                <c:pt idx="138">
                  <c:v>-95.614724297010625</c:v>
                </c:pt>
                <c:pt idx="139">
                  <c:v>-95.665045259559136</c:v>
                </c:pt>
                <c:pt idx="140">
                  <c:v>-95.709626414427845</c:v>
                </c:pt>
                <c:pt idx="141">
                  <c:v>-95.749173153945904</c:v>
                </c:pt>
                <c:pt idx="142">
                  <c:v>-95.784292765766182</c:v>
                </c:pt>
                <c:pt idx="143">
                  <c:v>-95.815461409646886</c:v>
                </c:pt>
                <c:pt idx="144">
                  <c:v>-95.843063097356463</c:v>
                </c:pt>
                <c:pt idx="145">
                  <c:v>-95.86752417067521</c:v>
                </c:pt>
                <c:pt idx="146">
                  <c:v>-95.889088201600387</c:v>
                </c:pt>
                <c:pt idx="147">
                  <c:v>-95.908021402929819</c:v>
                </c:pt>
                <c:pt idx="148">
                  <c:v>-95.924557918470896</c:v>
                </c:pt>
                <c:pt idx="149">
                  <c:v>-95.938899784005216</c:v>
                </c:pt>
                <c:pt idx="150">
                  <c:v>-95.951200400806982</c:v>
                </c:pt>
                <c:pt idx="151">
                  <c:v>-95.961662083426688</c:v>
                </c:pt>
                <c:pt idx="152">
                  <c:v>-95.970388871318903</c:v>
                </c:pt>
                <c:pt idx="153">
                  <c:v>-95.97750799913365</c:v>
                </c:pt>
                <c:pt idx="154">
                  <c:v>-95.983140414321412</c:v>
                </c:pt>
                <c:pt idx="155">
                  <c:v>-95.987364600743163</c:v>
                </c:pt>
                <c:pt idx="156">
                  <c:v>-95.990301376507915</c:v>
                </c:pt>
                <c:pt idx="157">
                  <c:v>-95.992005992291226</c:v>
                </c:pt>
                <c:pt idx="158">
                  <c:v>-95.99256941209353</c:v>
                </c:pt>
                <c:pt idx="159">
                  <c:v>-95.992049331588561</c:v>
                </c:pt>
                <c:pt idx="160">
                  <c:v>-95.990513017070057</c:v>
                </c:pt>
                <c:pt idx="161">
                  <c:v>-95.988025728732467</c:v>
                </c:pt>
                <c:pt idx="162">
                  <c:v>-95.984605441296736</c:v>
                </c:pt>
                <c:pt idx="163">
                  <c:v>-95.980367738764826</c:v>
                </c:pt>
                <c:pt idx="164">
                  <c:v>-95.975263895694923</c:v>
                </c:pt>
                <c:pt idx="165">
                  <c:v>-95.969452965113661</c:v>
                </c:pt>
                <c:pt idx="166">
                  <c:v>-95.962874801021599</c:v>
                </c:pt>
                <c:pt idx="167">
                  <c:v>-95.955570409326867</c:v>
                </c:pt>
                <c:pt idx="168">
                  <c:v>-95.947654159270172</c:v>
                </c:pt>
                <c:pt idx="169">
                  <c:v>-95.939087104750968</c:v>
                </c:pt>
                <c:pt idx="170">
                  <c:v>-95.929882193394064</c:v>
                </c:pt>
                <c:pt idx="171">
                  <c:v>-95.920105373921658</c:v>
                </c:pt>
                <c:pt idx="172">
                  <c:v>-95.909843337510168</c:v>
                </c:pt>
                <c:pt idx="173">
                  <c:v>-95.898997879158813</c:v>
                </c:pt>
                <c:pt idx="174">
                  <c:v>-95.88764579242752</c:v>
                </c:pt>
                <c:pt idx="175">
                  <c:v>-95.87583187281902</c:v>
                </c:pt>
                <c:pt idx="176">
                  <c:v>-95.863535736448625</c:v>
                </c:pt>
                <c:pt idx="177">
                  <c:v>-95.850788474355554</c:v>
                </c:pt>
                <c:pt idx="178">
                  <c:v>-95.837621480440305</c:v>
                </c:pt>
                <c:pt idx="179">
                  <c:v>-95.82402896714575</c:v>
                </c:pt>
                <c:pt idx="180">
                  <c:v>-95.810053392605298</c:v>
                </c:pt>
                <c:pt idx="181">
                  <c:v>-95.795685784299693</c:v>
                </c:pt>
                <c:pt idx="182">
                  <c:v>-95.780954196472891</c:v>
                </c:pt>
                <c:pt idx="183">
                  <c:v>-95.765858487382076</c:v>
                </c:pt>
                <c:pt idx="184">
                  <c:v>-95.750435583929402</c:v>
                </c:pt>
                <c:pt idx="185">
                  <c:v>-95.734669917255573</c:v>
                </c:pt>
                <c:pt idx="186">
                  <c:v>-95.718593293265613</c:v>
                </c:pt>
                <c:pt idx="187">
                  <c:v>-95.702205113784785</c:v>
                </c:pt>
                <c:pt idx="188">
                  <c:v>-95.685518154157961</c:v>
                </c:pt>
                <c:pt idx="189">
                  <c:v>-95.66851169512951</c:v>
                </c:pt>
                <c:pt idx="190">
                  <c:v>-95.65128160568409</c:v>
                </c:pt>
                <c:pt idx="191">
                  <c:v>-95.633769846462897</c:v>
                </c:pt>
                <c:pt idx="192">
                  <c:v>-95.615985979036168</c:v>
                </c:pt>
                <c:pt idx="193">
                  <c:v>-95.597950385653206</c:v>
                </c:pt>
                <c:pt idx="194">
                  <c:v>-95.579661033514853</c:v>
                </c:pt>
                <c:pt idx="195">
                  <c:v>-95.56112420864369</c:v>
                </c:pt>
                <c:pt idx="196">
                  <c:v>-95.542401313319161</c:v>
                </c:pt>
                <c:pt idx="197">
                  <c:v>-95.523429820594188</c:v>
                </c:pt>
                <c:pt idx="198">
                  <c:v>-95.504245391997628</c:v>
                </c:pt>
                <c:pt idx="199">
                  <c:v>-95.484845706532766</c:v>
                </c:pt>
                <c:pt idx="200">
                  <c:v>-95.46520501942851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C3-4B56-AEF8-BB0AEFDD149F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v_max</c:v>
                </c:pt>
              </c:strCache>
            </c:strRef>
          </c:tx>
          <c:spPr>
            <a:ln w="19050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Sheet1!$F$2:$F$202</c:f>
              <c:numCache>
                <c:formatCode>General</c:formatCode>
                <c:ptCount val="201"/>
                <c:pt idx="0">
                  <c:v>-2.0329681774437098E-5</c:v>
                </c:pt>
                <c:pt idx="1">
                  <c:v>-4.2746652801360613E-2</c:v>
                </c:pt>
                <c:pt idx="2">
                  <c:v>-8.5181107726909303E-2</c:v>
                </c:pt>
                <c:pt idx="3">
                  <c:v>-0.12732766465719231</c:v>
                </c:pt>
                <c:pt idx="4">
                  <c:v>-0.16919021867288681</c:v>
                </c:pt>
                <c:pt idx="5">
                  <c:v>-0.2107725914494494</c:v>
                </c:pt>
                <c:pt idx="6">
                  <c:v>-0.25207853292759641</c:v>
                </c:pt>
                <c:pt idx="7">
                  <c:v>-0.29311172294277033</c:v>
                </c:pt>
                <c:pt idx="8">
                  <c:v>-0.33387577281395048</c:v>
                </c:pt>
                <c:pt idx="9">
                  <c:v>-0.37437422689337618</c:v>
                </c:pt>
                <c:pt idx="10">
                  <c:v>-0.41461056407754121</c:v>
                </c:pt>
                <c:pt idx="11">
                  <c:v>-0.45458819928078148</c:v>
                </c:pt>
                <c:pt idx="12">
                  <c:v>-0.49431048487208512</c:v>
                </c:pt>
                <c:pt idx="13">
                  <c:v>-0.53378071207635513</c:v>
                </c:pt>
                <c:pt idx="14">
                  <c:v>-0.57300211234015352</c:v>
                </c:pt>
                <c:pt idx="15">
                  <c:v>-0.61197785866447652</c:v>
                </c:pt>
                <c:pt idx="16">
                  <c:v>-0.65071106690343228</c:v>
                </c:pt>
                <c:pt idx="17">
                  <c:v>-0.68920479703028215</c:v>
                </c:pt>
                <c:pt idx="18">
                  <c:v>-0.72746205437302247</c:v>
                </c:pt>
                <c:pt idx="19">
                  <c:v>-0.76548579081551926</c:v>
                </c:pt>
                <c:pt idx="20">
                  <c:v>-0.80327890598668616</c:v>
                </c:pt>
                <c:pt idx="21">
                  <c:v>-0.84084424837615257</c:v>
                </c:pt>
                <c:pt idx="22">
                  <c:v>-0.87818461646405166</c:v>
                </c:pt>
                <c:pt idx="23">
                  <c:v>-0.91530275983898401</c:v>
                </c:pt>
                <c:pt idx="24">
                  <c:v>-0.95220138022393774</c:v>
                </c:pt>
                <c:pt idx="25">
                  <c:v>-0.98888313252627813</c:v>
                </c:pt>
                <c:pt idx="26">
                  <c:v>-1.025350625838451</c:v>
                </c:pt>
                <c:pt idx="27">
                  <c:v>-1.061606424432421</c:v>
                </c:pt>
                <c:pt idx="28">
                  <c:v>-1.09765304871638</c:v>
                </c:pt>
                <c:pt idx="29">
                  <c:v>-1.1334929761724739</c:v>
                </c:pt>
                <c:pt idx="30">
                  <c:v>-1.1691286422708229</c:v>
                </c:pt>
                <c:pt idx="31">
                  <c:v>-1.2045624413586229</c:v>
                </c:pt>
                <c:pt idx="32">
                  <c:v>-1.2397967275322179</c:v>
                </c:pt>
                <c:pt idx="33">
                  <c:v>-1.2748338154890311</c:v>
                </c:pt>
                <c:pt idx="34">
                  <c:v>-1.309675981352318</c:v>
                </c:pt>
                <c:pt idx="35">
                  <c:v>-1.344325463473043</c:v>
                </c:pt>
                <c:pt idx="36">
                  <c:v>-1.378784463227924</c:v>
                </c:pt>
                <c:pt idx="37">
                  <c:v>-1.4130551457795359</c:v>
                </c:pt>
                <c:pt idx="38">
                  <c:v>-1.4471396408309849</c:v>
                </c:pt>
                <c:pt idx="39">
                  <c:v>-1.481040043357549</c:v>
                </c:pt>
                <c:pt idx="40">
                  <c:v>-1.514758414318494</c:v>
                </c:pt>
                <c:pt idx="41">
                  <c:v>-1.548296781370375</c:v>
                </c:pt>
                <c:pt idx="42">
                  <c:v>-1.581657139543384</c:v>
                </c:pt>
                <c:pt idx="43">
                  <c:v>-1.614841451890511</c:v>
                </c:pt>
                <c:pt idx="44">
                  <c:v>-1.6478516501393301</c:v>
                </c:pt>
                <c:pt idx="45">
                  <c:v>-1.680689635330114</c:v>
                </c:pt>
                <c:pt idx="46">
                  <c:v>-1.7133572784341271</c:v>
                </c:pt>
                <c:pt idx="47">
                  <c:v>-1.745856420952751</c:v>
                </c:pt>
                <c:pt idx="48">
                  <c:v>-1.778188875402841</c:v>
                </c:pt>
                <c:pt idx="49">
                  <c:v>-1.810356425901632</c:v>
                </c:pt>
                <c:pt idx="50">
                  <c:v>-1.8423608291918461</c:v>
                </c:pt>
                <c:pt idx="51">
                  <c:v>-1.8742038146316</c:v>
                </c:pt>
                <c:pt idx="52">
                  <c:v>-1.9058870849243159</c:v>
                </c:pt>
                <c:pt idx="53">
                  <c:v>-1.937412316632303</c:v>
                </c:pt>
                <c:pt idx="54">
                  <c:v>-1.968781160695253</c:v>
                </c:pt>
                <c:pt idx="55">
                  <c:v>-1.9999952429233741</c:v>
                </c:pt>
                <c:pt idx="56">
                  <c:v>-2.031056164487985</c:v>
                </c:pt>
                <c:pt idx="57">
                  <c:v>-2.0619655023963852</c:v>
                </c:pt>
                <c:pt idx="58">
                  <c:v>-2.0927248099570228</c:v>
                </c:pt>
                <c:pt idx="59">
                  <c:v>-2.123335617232148</c:v>
                </c:pt>
                <c:pt idx="60">
                  <c:v>-2.1537994314828768</c:v>
                </c:pt>
                <c:pt idx="61">
                  <c:v>-2.1841177376018419</c:v>
                </c:pt>
                <c:pt idx="62">
                  <c:v>-2.2142919985350402</c:v>
                </c:pt>
                <c:pt idx="63">
                  <c:v>-2.2443236556963919</c:v>
                </c:pt>
                <c:pt idx="64">
                  <c:v>-2.274214129369736</c:v>
                </c:pt>
                <c:pt idx="65">
                  <c:v>-2.3039648191034332</c:v>
                </c:pt>
                <c:pt idx="66">
                  <c:v>-2.3335771040938269</c:v>
                </c:pt>
                <c:pt idx="67">
                  <c:v>-2.3630523435602471</c:v>
                </c:pt>
                <c:pt idx="68">
                  <c:v>-2.392391877111181</c:v>
                </c:pt>
                <c:pt idx="69">
                  <c:v>-2.421597025099532</c:v>
                </c:pt>
                <c:pt idx="70">
                  <c:v>-2.4506690889707778</c:v>
                </c:pt>
                <c:pt idx="71">
                  <c:v>-2.4796093516009332</c:v>
                </c:pt>
                <c:pt idx="72">
                  <c:v>-2.5084190776243198</c:v>
                </c:pt>
                <c:pt idx="73">
                  <c:v>-2.5370995137547192</c:v>
                </c:pt>
                <c:pt idx="74">
                  <c:v>-2.5656518890966651</c:v>
                </c:pt>
                <c:pt idx="75">
                  <c:v>-2.5940774170947769</c:v>
                </c:pt>
                <c:pt idx="76">
                  <c:v>-2.6223772949477668</c:v>
                </c:pt>
                <c:pt idx="77">
                  <c:v>-2.6505527025249869</c:v>
                </c:pt>
                <c:pt idx="78">
                  <c:v>-2.6786048036858592</c:v>
                </c:pt>
                <c:pt idx="79">
                  <c:v>-2.7065347466062968</c:v>
                </c:pt>
                <c:pt idx="80">
                  <c:v>-2.7343436640935348</c:v>
                </c:pt>
                <c:pt idx="81">
                  <c:v>-2.7620326738922341</c:v>
                </c:pt>
                <c:pt idx="82">
                  <c:v>-2.7896028789749381</c:v>
                </c:pt>
                <c:pt idx="83">
                  <c:v>-2.8170553678173511</c:v>
                </c:pt>
                <c:pt idx="84">
                  <c:v>-2.8443911713958761</c:v>
                </c:pt>
                <c:pt idx="85">
                  <c:v>-2.8716113393909422</c:v>
                </c:pt>
                <c:pt idx="86">
                  <c:v>-2.8987169391386418</c:v>
                </c:pt>
                <c:pt idx="87">
                  <c:v>-2.9257089972770518</c:v>
                </c:pt>
                <c:pt idx="88">
                  <c:v>-2.952588526442383</c:v>
                </c:pt>
                <c:pt idx="89">
                  <c:v>-2.9793565254319119</c:v>
                </c:pt>
                <c:pt idx="90">
                  <c:v>-3.0060139793522138</c:v>
                </c:pt>
                <c:pt idx="91">
                  <c:v>-3.032561859739392</c:v>
                </c:pt>
                <c:pt idx="92">
                  <c:v>-3.0590011246610862</c:v>
                </c:pt>
                <c:pt idx="93">
                  <c:v>-3.0853327187855539</c:v>
                </c:pt>
                <c:pt idx="94">
                  <c:v>-3.111557573420205</c:v>
                </c:pt>
                <c:pt idx="95">
                  <c:v>-3.1376766065101802</c:v>
                </c:pt>
                <c:pt idx="96">
                  <c:v>-3.1636907225931541</c:v>
                </c:pt>
                <c:pt idx="97">
                  <c:v>-3.1896008126992879</c:v>
                </c:pt>
                <c:pt idx="98">
                  <c:v>-3.215407754189906</c:v>
                </c:pt>
                <c:pt idx="99">
                  <c:v>-3.241112410521422</c:v>
                </c:pt>
                <c:pt idx="100">
                  <c:v>-3.266715630919141</c:v>
                </c:pt>
                <c:pt idx="101">
                  <c:v>-3.2922182499464929</c:v>
                </c:pt>
                <c:pt idx="102">
                  <c:v>-3.3176210869486851</c:v>
                </c:pt>
                <c:pt idx="103">
                  <c:v>-3.3429249453416219</c:v>
                </c:pt>
                <c:pt idx="104">
                  <c:v>-3.3681306117170169</c:v>
                </c:pt>
                <c:pt idx="105">
                  <c:v>-3.3932388547253751</c:v>
                </c:pt>
                <c:pt idx="106">
                  <c:v>-3.4182504236859339</c:v>
                </c:pt>
                <c:pt idx="107">
                  <c:v>-3.4431660468645831</c:v>
                </c:pt>
                <c:pt idx="108">
                  <c:v>-3.4679864293345259</c:v>
                </c:pt>
                <c:pt idx="109">
                  <c:v>-3.4927122503320058</c:v>
                </c:pt>
                <c:pt idx="110">
                  <c:v>-3.5173441599586148</c:v>
                </c:pt>
                <c:pt idx="111">
                  <c:v>-3.5418827750678732</c:v>
                </c:pt>
                <c:pt idx="112">
                  <c:v>-3.5663286740837852</c:v>
                </c:pt>
                <c:pt idx="113">
                  <c:v>-3.590682390431335</c:v>
                </c:pt>
                <c:pt idx="114">
                  <c:v>-3.614944404070819</c:v>
                </c:pt>
                <c:pt idx="115">
                  <c:v>-3.639115130427764</c:v>
                </c:pt>
                <c:pt idx="116">
                  <c:v>-3.6631949055619839</c:v>
                </c:pt>
                <c:pt idx="117">
                  <c:v>-3.6871839656754908</c:v>
                </c:pt>
                <c:pt idx="118">
                  <c:v>-3.7110824175701209</c:v>
                </c:pt>
                <c:pt idx="119">
                  <c:v>-3.734890193513023</c:v>
                </c:pt>
                <c:pt idx="120">
                  <c:v>-3.758606976457207</c:v>
                </c:pt>
                <c:pt idx="121">
                  <c:v>-3.7822320606849851</c:v>
                </c:pt>
                <c:pt idx="122">
                  <c:v>-3.8057640422610541</c:v>
                </c:pt>
                <c:pt idx="123">
                  <c:v>-3.8291998965656</c:v>
                </c:pt>
                <c:pt idx="124">
                  <c:v>-3.8525296071828561</c:v>
                </c:pt>
                <c:pt idx="125">
                  <c:v>-3.850810168851257</c:v>
                </c:pt>
                <c:pt idx="126">
                  <c:v>10.30810196636453</c:v>
                </c:pt>
                <c:pt idx="127">
                  <c:v>10.31078602435624</c:v>
                </c:pt>
                <c:pt idx="128">
                  <c:v>10.310003612922349</c:v>
                </c:pt>
                <c:pt idx="129">
                  <c:v>10.30773206469401</c:v>
                </c:pt>
                <c:pt idx="130">
                  <c:v>10.304612534646219</c:v>
                </c:pt>
                <c:pt idx="131">
                  <c:v>10.30093953079178</c:v>
                </c:pt>
                <c:pt idx="132">
                  <c:v>10.29687618328108</c:v>
                </c:pt>
                <c:pt idx="133">
                  <c:v>10.292521969174469</c:v>
                </c:pt>
                <c:pt idx="134">
                  <c:v>10.28794181786529</c:v>
                </c:pt>
                <c:pt idx="135">
                  <c:v>10.283181393299911</c:v>
                </c:pt>
                <c:pt idx="136">
                  <c:v>10.278273719493431</c:v>
                </c:pt>
                <c:pt idx="137">
                  <c:v>10.27324283246892</c:v>
                </c:pt>
                <c:pt idx="138">
                  <c:v>10.268108805977469</c:v>
                </c:pt>
                <c:pt idx="139">
                  <c:v>10.26288528686208</c:v>
                </c:pt>
                <c:pt idx="140">
                  <c:v>10.257584534898969</c:v>
                </c:pt>
                <c:pt idx="141">
                  <c:v>10.252216202278939</c:v>
                </c:pt>
                <c:pt idx="142">
                  <c:v>10.246787973035181</c:v>
                </c:pt>
                <c:pt idx="143">
                  <c:v>10.24130677497913</c:v>
                </c:pt>
                <c:pt idx="144">
                  <c:v>10.23577787763401</c:v>
                </c:pt>
                <c:pt idx="145">
                  <c:v>10.2302060669035</c:v>
                </c:pt>
                <c:pt idx="146">
                  <c:v>10.224595352629009</c:v>
                </c:pt>
                <c:pt idx="147">
                  <c:v>10.218949387381141</c:v>
                </c:pt>
                <c:pt idx="148">
                  <c:v>10.21327090307267</c:v>
                </c:pt>
                <c:pt idx="149">
                  <c:v>10.207562920734629</c:v>
                </c:pt>
                <c:pt idx="150">
                  <c:v>10.201827359857241</c:v>
                </c:pt>
                <c:pt idx="151">
                  <c:v>10.19606674622724</c:v>
                </c:pt>
                <c:pt idx="152">
                  <c:v>10.190282522528671</c:v>
                </c:pt>
                <c:pt idx="153">
                  <c:v>10.18447646477529</c:v>
                </c:pt>
                <c:pt idx="154">
                  <c:v>10.17864999980433</c:v>
                </c:pt>
                <c:pt idx="155">
                  <c:v>10.17280451078773</c:v>
                </c:pt>
                <c:pt idx="156">
                  <c:v>10.16694114983167</c:v>
                </c:pt>
                <c:pt idx="157">
                  <c:v>10.161061018612889</c:v>
                </c:pt>
                <c:pt idx="158">
                  <c:v>10.15516499764102</c:v>
                </c:pt>
                <c:pt idx="159">
                  <c:v>10.14925410610828</c:v>
                </c:pt>
                <c:pt idx="160">
                  <c:v>10.14332904414678</c:v>
                </c:pt>
                <c:pt idx="161">
                  <c:v>10.137390632029019</c:v>
                </c:pt>
                <c:pt idx="162">
                  <c:v>10.131439392469719</c:v>
                </c:pt>
                <c:pt idx="163">
                  <c:v>10.125476394671979</c:v>
                </c:pt>
                <c:pt idx="164">
                  <c:v>10.119501873990311</c:v>
                </c:pt>
                <c:pt idx="165">
                  <c:v>10.113516283524669</c:v>
                </c:pt>
                <c:pt idx="166">
                  <c:v>10.1075203717518</c:v>
                </c:pt>
                <c:pt idx="167">
                  <c:v>10.10151402514882</c:v>
                </c:pt>
                <c:pt idx="168">
                  <c:v>10.095498693710709</c:v>
                </c:pt>
                <c:pt idx="169">
                  <c:v>10.08947415793363</c:v>
                </c:pt>
                <c:pt idx="170">
                  <c:v>10.083440695440819</c:v>
                </c:pt>
                <c:pt idx="171">
                  <c:v>10.077398540524021</c:v>
                </c:pt>
                <c:pt idx="172">
                  <c:v>10.07134859408116</c:v>
                </c:pt>
                <c:pt idx="173">
                  <c:v>10.065290891646089</c:v>
                </c:pt>
                <c:pt idx="174">
                  <c:v>10.059225491486201</c:v>
                </c:pt>
                <c:pt idx="175">
                  <c:v>10.053152835982029</c:v>
                </c:pt>
                <c:pt idx="176">
                  <c:v>10.047073013160469</c:v>
                </c:pt>
                <c:pt idx="177">
                  <c:v>10.040986707630349</c:v>
                </c:pt>
                <c:pt idx="178">
                  <c:v>10.034893759261511</c:v>
                </c:pt>
                <c:pt idx="179">
                  <c:v>10.028794281986221</c:v>
                </c:pt>
                <c:pt idx="180">
                  <c:v>10.02268881512388</c:v>
                </c:pt>
                <c:pt idx="181">
                  <c:v>10.01657747061784</c:v>
                </c:pt>
                <c:pt idx="182">
                  <c:v>10.01045985113171</c:v>
                </c:pt>
                <c:pt idx="183">
                  <c:v>10.00433739936669</c:v>
                </c:pt>
                <c:pt idx="184">
                  <c:v>9.9982089012857429</c:v>
                </c:pt>
                <c:pt idx="185">
                  <c:v>9.9920753943076264</c:v>
                </c:pt>
                <c:pt idx="186">
                  <c:v>9.9859366926687354</c:v>
                </c:pt>
                <c:pt idx="187">
                  <c:v>9.9797928805938341</c:v>
                </c:pt>
                <c:pt idx="188">
                  <c:v>9.9736441474780602</c:v>
                </c:pt>
                <c:pt idx="189">
                  <c:v>9.9674905854268872</c:v>
                </c:pt>
                <c:pt idx="190">
                  <c:v>9.9613325232415892</c:v>
                </c:pt>
                <c:pt idx="191">
                  <c:v>9.9551697713766671</c:v>
                </c:pt>
                <c:pt idx="192">
                  <c:v>9.9490026437344721</c:v>
                </c:pt>
                <c:pt idx="193">
                  <c:v>9.9428311717362607</c:v>
                </c:pt>
                <c:pt idx="194">
                  <c:v>9.9366554030318959</c:v>
                </c:pt>
                <c:pt idx="195">
                  <c:v>9.9304755164116116</c:v>
                </c:pt>
                <c:pt idx="196">
                  <c:v>9.9242915735329778</c:v>
                </c:pt>
                <c:pt idx="197">
                  <c:v>9.9181036274302983</c:v>
                </c:pt>
                <c:pt idx="198">
                  <c:v>9.9119117005438149</c:v>
                </c:pt>
                <c:pt idx="199">
                  <c:v>9.9057161144722681</c:v>
                </c:pt>
                <c:pt idx="200">
                  <c:v>9.8995166939230952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BC3-4B56-AEF8-BB0AEFDD1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996344"/>
        <c:axId val="581997000"/>
      </c:scatterChart>
      <c:valAx>
        <c:axId val="58199634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</a:t>
                </a:r>
                <a:r>
                  <a:rPr lang="en-US" baseline="0"/>
                  <a:t> (ecternal current)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97000"/>
        <c:crosses val="autoZero"/>
        <c:crossBetween val="midCat"/>
      </c:valAx>
      <c:valAx>
        <c:axId val="581997000"/>
        <c:scaling>
          <c:orientation val="minMax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96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bifurcation of 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m_min</c:v>
                </c:pt>
              </c:strCache>
            </c:strRef>
          </c:tx>
          <c:spPr>
            <a:ln w="19050" cap="rnd">
              <a:solidFill>
                <a:schemeClr val="accent6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Sheet1!$C$2:$C$202</c:f>
              <c:numCache>
                <c:formatCode>General</c:formatCode>
                <c:ptCount val="201"/>
                <c:pt idx="0">
                  <c:v>5.293261213831494E-2</c:v>
                </c:pt>
                <c:pt idx="1">
                  <c:v>5.319988118454097E-2</c:v>
                </c:pt>
                <c:pt idx="2">
                  <c:v>5.3466527498367909E-2</c:v>
                </c:pt>
                <c:pt idx="3">
                  <c:v>5.3732555740155639E-2</c:v>
                </c:pt>
                <c:pt idx="4">
                  <c:v>5.3997970539060497E-2</c:v>
                </c:pt>
                <c:pt idx="5">
                  <c:v>5.4262776492276107E-2</c:v>
                </c:pt>
                <c:pt idx="6">
                  <c:v>5.4526978164346283E-2</c:v>
                </c:pt>
                <c:pt idx="7">
                  <c:v>5.4790580086546199E-2</c:v>
                </c:pt>
                <c:pt idx="8">
                  <c:v>5.5053586756326579E-2</c:v>
                </c:pt>
                <c:pt idx="9">
                  <c:v>5.5316002636817567E-2</c:v>
                </c:pt>
                <c:pt idx="10">
                  <c:v>5.5577832156392303E-2</c:v>
                </c:pt>
                <c:pt idx="11">
                  <c:v>5.5839079708275452E-2</c:v>
                </c:pt>
                <c:pt idx="12">
                  <c:v>5.6099749650211389E-2</c:v>
                </c:pt>
                <c:pt idx="13">
                  <c:v>5.6359846304171408E-2</c:v>
                </c:pt>
                <c:pt idx="14">
                  <c:v>5.6619373956103308E-2</c:v>
                </c:pt>
                <c:pt idx="15">
                  <c:v>5.6878336855734693E-2</c:v>
                </c:pt>
                <c:pt idx="16">
                  <c:v>5.7136739216398211E-2</c:v>
                </c:pt>
                <c:pt idx="17">
                  <c:v>5.7394585214899381E-2</c:v>
                </c:pt>
                <c:pt idx="18">
                  <c:v>5.765187899142226E-2</c:v>
                </c:pt>
                <c:pt idx="19">
                  <c:v>5.7908624649441652E-2</c:v>
                </c:pt>
                <c:pt idx="20">
                  <c:v>5.8164826255777971E-2</c:v>
                </c:pt>
                <c:pt idx="21">
                  <c:v>5.8420487840407452E-2</c:v>
                </c:pt>
                <c:pt idx="22">
                  <c:v>5.8675613396576072E-2</c:v>
                </c:pt>
                <c:pt idx="23">
                  <c:v>5.8930206880938717E-2</c:v>
                </c:pt>
                <c:pt idx="24">
                  <c:v>5.9184272213534728E-2</c:v>
                </c:pt>
                <c:pt idx="25">
                  <c:v>5.9437813277863703E-2</c:v>
                </c:pt>
                <c:pt idx="26">
                  <c:v>5.9690833920950301E-2</c:v>
                </c:pt>
                <c:pt idx="27">
                  <c:v>5.9943337953529741E-2</c:v>
                </c:pt>
                <c:pt idx="28">
                  <c:v>6.0195329150157309E-2</c:v>
                </c:pt>
                <c:pt idx="29">
                  <c:v>6.0446811249366003E-2</c:v>
                </c:pt>
                <c:pt idx="30">
                  <c:v>6.0697787953833668E-2</c:v>
                </c:pt>
                <c:pt idx="31">
                  <c:v>6.0948262930547933E-2</c:v>
                </c:pt>
                <c:pt idx="32">
                  <c:v>6.1198239811008678E-2</c:v>
                </c:pt>
                <c:pt idx="33">
                  <c:v>6.1447722191466429E-2</c:v>
                </c:pt>
                <c:pt idx="34">
                  <c:v>6.1696713633109808E-2</c:v>
                </c:pt>
                <c:pt idx="35">
                  <c:v>6.1945217662251147E-2</c:v>
                </c:pt>
                <c:pt idx="36">
                  <c:v>6.2193237770630592E-2</c:v>
                </c:pt>
                <c:pt idx="37">
                  <c:v>6.2440777415595637E-2</c:v>
                </c:pt>
                <c:pt idx="38">
                  <c:v>6.2687840020380803E-2</c:v>
                </c:pt>
                <c:pt idx="39">
                  <c:v>6.2934428974359705E-2</c:v>
                </c:pt>
                <c:pt idx="40">
                  <c:v>6.3180547633287065E-2</c:v>
                </c:pt>
                <c:pt idx="41">
                  <c:v>6.34261993196088E-2</c:v>
                </c:pt>
                <c:pt idx="42">
                  <c:v>6.3671387322852838E-2</c:v>
                </c:pt>
                <c:pt idx="43">
                  <c:v>6.3916114899752977E-2</c:v>
                </c:pt>
                <c:pt idx="44">
                  <c:v>6.4160385274485046E-2</c:v>
                </c:pt>
                <c:pt idx="45">
                  <c:v>6.4404201639023412E-2</c:v>
                </c:pt>
                <c:pt idx="46">
                  <c:v>6.4647567153431812E-2</c:v>
                </c:pt>
                <c:pt idx="47">
                  <c:v>6.489048494612111E-2</c:v>
                </c:pt>
                <c:pt idx="48">
                  <c:v>6.5132958114165793E-2</c:v>
                </c:pt>
                <c:pt idx="49">
                  <c:v>6.5374989721515966E-2</c:v>
                </c:pt>
                <c:pt idx="50">
                  <c:v>6.5616582803535717E-2</c:v>
                </c:pt>
                <c:pt idx="51">
                  <c:v>6.5857740365594122E-2</c:v>
                </c:pt>
                <c:pt idx="52">
                  <c:v>6.6098465382098917E-2</c:v>
                </c:pt>
                <c:pt idx="53">
                  <c:v>6.6338760797530788E-2</c:v>
                </c:pt>
                <c:pt idx="54">
                  <c:v>6.6578629526796579E-2</c:v>
                </c:pt>
                <c:pt idx="55">
                  <c:v>6.6818074455480242E-2</c:v>
                </c:pt>
                <c:pt idx="56">
                  <c:v>6.7057098440161667E-2</c:v>
                </c:pt>
                <c:pt idx="57">
                  <c:v>6.7295704308701382E-2</c:v>
                </c:pt>
                <c:pt idx="58">
                  <c:v>6.7533894860533697E-2</c:v>
                </c:pt>
                <c:pt idx="59">
                  <c:v>6.7771672866944993E-2</c:v>
                </c:pt>
                <c:pt idx="60">
                  <c:v>6.8009041071372317E-2</c:v>
                </c:pt>
                <c:pt idx="61">
                  <c:v>6.8246002189683325E-2</c:v>
                </c:pt>
                <c:pt idx="62">
                  <c:v>6.8482558910447758E-2</c:v>
                </c:pt>
                <c:pt idx="63">
                  <c:v>6.8718713895224465E-2</c:v>
                </c:pt>
                <c:pt idx="64">
                  <c:v>6.8954469778822663E-2</c:v>
                </c:pt>
                <c:pt idx="65">
                  <c:v>6.9189829169574349E-2</c:v>
                </c:pt>
                <c:pt idx="66">
                  <c:v>6.9424794649587229E-2</c:v>
                </c:pt>
                <c:pt idx="67">
                  <c:v>6.9659368774996733E-2</c:v>
                </c:pt>
                <c:pt idx="68">
                  <c:v>6.9893554076212602E-2</c:v>
                </c:pt>
                <c:pt idx="69">
                  <c:v>7.0127353058141759E-2</c:v>
                </c:pt>
                <c:pt idx="70">
                  <c:v>7.0360768200415758E-2</c:v>
                </c:pt>
                <c:pt idx="71">
                  <c:v>7.0593801957595584E-2</c:v>
                </c:pt>
                <c:pt idx="72">
                  <c:v>7.0826456759353201E-2</c:v>
                </c:pt>
                <c:pt idx="73">
                  <c:v>7.1058735010656751E-2</c:v>
                </c:pt>
                <c:pt idx="74">
                  <c:v>7.1290639091902877E-2</c:v>
                </c:pt>
                <c:pt idx="75">
                  <c:v>7.1522171359533537E-2</c:v>
                </c:pt>
                <c:pt idx="76">
                  <c:v>7.1753334164546045E-2</c:v>
                </c:pt>
                <c:pt idx="77">
                  <c:v>7.1984129835284752E-2</c:v>
                </c:pt>
                <c:pt idx="78">
                  <c:v>7.2214560673089387E-2</c:v>
                </c:pt>
                <c:pt idx="79">
                  <c:v>7.2444628959669854E-2</c:v>
                </c:pt>
                <c:pt idx="80">
                  <c:v>7.2674336957725752E-2</c:v>
                </c:pt>
                <c:pt idx="81">
                  <c:v>7.2903686911563098E-2</c:v>
                </c:pt>
                <c:pt idx="82">
                  <c:v>7.3132681047650111E-2</c:v>
                </c:pt>
                <c:pt idx="83">
                  <c:v>7.3361321575115199E-2</c:v>
                </c:pt>
                <c:pt idx="84">
                  <c:v>7.3589610686127113E-2</c:v>
                </c:pt>
                <c:pt idx="85">
                  <c:v>7.381755006015249E-2</c:v>
                </c:pt>
                <c:pt idx="86">
                  <c:v>7.4045141868271436E-2</c:v>
                </c:pt>
                <c:pt idx="87">
                  <c:v>7.4272388402526923E-2</c:v>
                </c:pt>
                <c:pt idx="88">
                  <c:v>7.4499291723716651E-2</c:v>
                </c:pt>
                <c:pt idx="89">
                  <c:v>7.4725853868896353E-2</c:v>
                </c:pt>
                <c:pt idx="90">
                  <c:v>7.4952076850882121E-2</c:v>
                </c:pt>
                <c:pt idx="91">
                  <c:v>7.5177962657542285E-2</c:v>
                </c:pt>
                <c:pt idx="92">
                  <c:v>7.5403513250958037E-2</c:v>
                </c:pt>
                <c:pt idx="93">
                  <c:v>7.5628730566327684E-2</c:v>
                </c:pt>
                <c:pt idx="94">
                  <c:v>7.5853616510627775E-2</c:v>
                </c:pt>
                <c:pt idx="95">
                  <c:v>7.6078172960945503E-2</c:v>
                </c:pt>
                <c:pt idx="96">
                  <c:v>7.6302401762445848E-2</c:v>
                </c:pt>
                <c:pt idx="97">
                  <c:v>7.6526304725871214E-2</c:v>
                </c:pt>
                <c:pt idx="98">
                  <c:v>7.6749883624507478E-2</c:v>
                </c:pt>
                <c:pt idx="99">
                  <c:v>7.6973140190498501E-2</c:v>
                </c:pt>
                <c:pt idx="100">
                  <c:v>7.7196076110359946E-2</c:v>
                </c:pt>
                <c:pt idx="101">
                  <c:v>7.7418693019554702E-2</c:v>
                </c:pt>
                <c:pt idx="102">
                  <c:v>7.764099249593466E-2</c:v>
                </c:pt>
                <c:pt idx="103">
                  <c:v>7.7862976051768992E-2</c:v>
                </c:pt>
                <c:pt idx="104">
                  <c:v>7.8084645124112617E-2</c:v>
                </c:pt>
                <c:pt idx="105">
                  <c:v>7.8306001063109046E-2</c:v>
                </c:pt>
                <c:pt idx="106">
                  <c:v>7.8527045117794139E-2</c:v>
                </c:pt>
                <c:pt idx="107">
                  <c:v>7.874777841879245E-2</c:v>
                </c:pt>
                <c:pt idx="108">
                  <c:v>7.896820195719087E-2</c:v>
                </c:pt>
                <c:pt idx="109">
                  <c:v>7.9188316558666871E-2</c:v>
                </c:pt>
                <c:pt idx="110">
                  <c:v>7.9408122851571686E-2</c:v>
                </c:pt>
                <c:pt idx="111">
                  <c:v>7.962762122731204E-2</c:v>
                </c:pt>
                <c:pt idx="112">
                  <c:v>7.9846811790933864E-2</c:v>
                </c:pt>
                <c:pt idx="113">
                  <c:v>8.0065694298518703E-2</c:v>
                </c:pt>
                <c:pt idx="114">
                  <c:v>8.0284268077097709E-2</c:v>
                </c:pt>
                <c:pt idx="115">
                  <c:v>8.0502531920128892E-2</c:v>
                </c:pt>
                <c:pt idx="116">
                  <c:v>8.0720483948132263E-2</c:v>
                </c:pt>
                <c:pt idx="117">
                  <c:v>8.0938121416500558E-2</c:v>
                </c:pt>
                <c:pt idx="118">
                  <c:v>8.1155440439676416E-2</c:v>
                </c:pt>
                <c:pt idx="119">
                  <c:v>8.1372435571271981E-2</c:v>
                </c:pt>
                <c:pt idx="120">
                  <c:v>8.1589099110388932E-2</c:v>
                </c:pt>
                <c:pt idx="121">
                  <c:v>8.1805419814887675E-2</c:v>
                </c:pt>
                <c:pt idx="122">
                  <c:v>8.2021380052484313E-2</c:v>
                </c:pt>
                <c:pt idx="123">
                  <c:v>8.2236947339509092E-2</c:v>
                </c:pt>
                <c:pt idx="124">
                  <c:v>8.24520252091894E-2</c:v>
                </c:pt>
                <c:pt idx="125">
                  <c:v>8.2438968204696539E-2</c:v>
                </c:pt>
                <c:pt idx="126">
                  <c:v>1.540305951839184E-2</c:v>
                </c:pt>
                <c:pt idx="127">
                  <c:v>1.540066209093522E-2</c:v>
                </c:pt>
                <c:pt idx="128">
                  <c:v>1.540486428921801E-2</c:v>
                </c:pt>
                <c:pt idx="129">
                  <c:v>1.5411903787492741E-2</c:v>
                </c:pt>
                <c:pt idx="130">
                  <c:v>1.542056428567897E-2</c:v>
                </c:pt>
                <c:pt idx="131">
                  <c:v>1.5430284466533909E-2</c:v>
                </c:pt>
                <c:pt idx="132">
                  <c:v>1.5440756698631991E-2</c:v>
                </c:pt>
                <c:pt idx="133">
                  <c:v>1.545179040103555E-2</c:v>
                </c:pt>
                <c:pt idx="134">
                  <c:v>1.546326399397571E-2</c:v>
                </c:pt>
                <c:pt idx="135">
                  <c:v>1.5475090190842009E-2</c:v>
                </c:pt>
                <c:pt idx="136">
                  <c:v>1.5487207485587341E-2</c:v>
                </c:pt>
                <c:pt idx="137">
                  <c:v>1.5499569421364391E-2</c:v>
                </c:pt>
                <c:pt idx="138">
                  <c:v>1.5512138585019999E-2</c:v>
                </c:pt>
                <c:pt idx="139">
                  <c:v>1.5524889182994829E-2</c:v>
                </c:pt>
                <c:pt idx="140">
                  <c:v>1.553779807445586E-2</c:v>
                </c:pt>
                <c:pt idx="141">
                  <c:v>1.555084800997153E-2</c:v>
                </c:pt>
                <c:pt idx="142">
                  <c:v>1.5564021469499039E-2</c:v>
                </c:pt>
                <c:pt idx="143">
                  <c:v>1.557730875857514E-2</c:v>
                </c:pt>
                <c:pt idx="144">
                  <c:v>1.5590698412928251E-2</c:v>
                </c:pt>
                <c:pt idx="145">
                  <c:v>1.560418173365802E-2</c:v>
                </c:pt>
                <c:pt idx="146">
                  <c:v>1.5617751068126091E-2</c:v>
                </c:pt>
                <c:pt idx="147">
                  <c:v>1.563139989185006E-2</c:v>
                </c:pt>
                <c:pt idx="148">
                  <c:v>1.5645122463155341E-2</c:v>
                </c:pt>
                <c:pt idx="149">
                  <c:v>1.5658914500809511E-2</c:v>
                </c:pt>
                <c:pt idx="150">
                  <c:v>1.5672769809803831E-2</c:v>
                </c:pt>
                <c:pt idx="151">
                  <c:v>1.5686686559165761E-2</c:v>
                </c:pt>
                <c:pt idx="152">
                  <c:v>1.5700660060886749E-2</c:v>
                </c:pt>
                <c:pt idx="153">
                  <c:v>1.57146879507119E-2</c:v>
                </c:pt>
                <c:pt idx="154">
                  <c:v>1.5728767320046199E-2</c:v>
                </c:pt>
                <c:pt idx="155">
                  <c:v>1.5742895669778479E-2</c:v>
                </c:pt>
                <c:pt idx="156">
                  <c:v>1.5757070644401929E-2</c:v>
                </c:pt>
                <c:pt idx="157">
                  <c:v>1.577129050329705E-2</c:v>
                </c:pt>
                <c:pt idx="158">
                  <c:v>1.5785553258208841E-2</c:v>
                </c:pt>
                <c:pt idx="159">
                  <c:v>1.5799857383144131E-2</c:v>
                </c:pt>
                <c:pt idx="160">
                  <c:v>1.5814201427936259E-2</c:v>
                </c:pt>
                <c:pt idx="161">
                  <c:v>1.582858374390023E-2</c:v>
                </c:pt>
                <c:pt idx="162">
                  <c:v>1.584300318807861E-2</c:v>
                </c:pt>
                <c:pt idx="163">
                  <c:v>1.5857458694579381E-2</c:v>
                </c:pt>
                <c:pt idx="164">
                  <c:v>1.5871949483094949E-2</c:v>
                </c:pt>
                <c:pt idx="165">
                  <c:v>1.5886473660085072E-2</c:v>
                </c:pt>
                <c:pt idx="166">
                  <c:v>1.5901031220014961E-2</c:v>
                </c:pt>
                <c:pt idx="167">
                  <c:v>1.5915620882778789E-2</c:v>
                </c:pt>
                <c:pt idx="168">
                  <c:v>1.5930242080230091E-2</c:v>
                </c:pt>
                <c:pt idx="169">
                  <c:v>1.5944894104942441E-2</c:v>
                </c:pt>
                <c:pt idx="170">
                  <c:v>1.5959575901705249E-2</c:v>
                </c:pt>
                <c:pt idx="171">
                  <c:v>1.5974288349147658E-2</c:v>
                </c:pt>
                <c:pt idx="172">
                  <c:v>1.5989027530858641E-2</c:v>
                </c:pt>
                <c:pt idx="173">
                  <c:v>1.6003795922809119E-2</c:v>
                </c:pt>
                <c:pt idx="174">
                  <c:v>1.6018592208530431E-2</c:v>
                </c:pt>
                <c:pt idx="175">
                  <c:v>1.6033415737942019E-2</c:v>
                </c:pt>
                <c:pt idx="176">
                  <c:v>1.604826680887712E-2</c:v>
                </c:pt>
                <c:pt idx="177">
                  <c:v>1.6063142963987989E-2</c:v>
                </c:pt>
                <c:pt idx="178">
                  <c:v>1.6078045840154289E-2</c:v>
                </c:pt>
                <c:pt idx="179">
                  <c:v>1.6092974377196399E-2</c:v>
                </c:pt>
                <c:pt idx="180">
                  <c:v>1.6107928247492749E-2</c:v>
                </c:pt>
                <c:pt idx="181">
                  <c:v>1.612290804470062E-2</c:v>
                </c:pt>
                <c:pt idx="182">
                  <c:v>1.6137910624986571E-2</c:v>
                </c:pt>
                <c:pt idx="183">
                  <c:v>1.6152938534038212E-2</c:v>
                </c:pt>
                <c:pt idx="184">
                  <c:v>1.6167990606454592E-2</c:v>
                </c:pt>
                <c:pt idx="185">
                  <c:v>1.6183066466751831E-2</c:v>
                </c:pt>
                <c:pt idx="186">
                  <c:v>1.6198165995963489E-2</c:v>
                </c:pt>
                <c:pt idx="187">
                  <c:v>1.6213288796980269E-2</c:v>
                </c:pt>
                <c:pt idx="188">
                  <c:v>1.6228434833949899E-2</c:v>
                </c:pt>
                <c:pt idx="189">
                  <c:v>1.6243604413491691E-2</c:v>
                </c:pt>
                <c:pt idx="190">
                  <c:v>1.6258795477178831E-2</c:v>
                </c:pt>
                <c:pt idx="191">
                  <c:v>1.627400975557413E-2</c:v>
                </c:pt>
                <c:pt idx="192">
                  <c:v>1.6289246668525471E-2</c:v>
                </c:pt>
                <c:pt idx="193">
                  <c:v>1.630450539537362E-2</c:v>
                </c:pt>
                <c:pt idx="194">
                  <c:v>1.631978628127562E-2</c:v>
                </c:pt>
                <c:pt idx="195">
                  <c:v>1.6335089035194799E-2</c:v>
                </c:pt>
                <c:pt idx="196">
                  <c:v>1.6350413855207281E-2</c:v>
                </c:pt>
                <c:pt idx="197">
                  <c:v>1.6365759858160078E-2</c:v>
                </c:pt>
                <c:pt idx="198">
                  <c:v>1.6381127661148059E-2</c:v>
                </c:pt>
                <c:pt idx="199">
                  <c:v>1.639651670723051E-2</c:v>
                </c:pt>
                <c:pt idx="200">
                  <c:v>1.6411926945743741E-2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3A8-4E67-9BB4-3C4A0A8C5E0F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m_max</c:v>
                </c:pt>
              </c:strCache>
            </c:strRef>
          </c:tx>
          <c:spPr>
            <a:ln w="19050" cap="rnd">
              <a:solidFill>
                <a:schemeClr val="accent6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Sheet1!$G$2:$G$202</c:f>
              <c:numCache>
                <c:formatCode>General</c:formatCode>
                <c:ptCount val="201"/>
                <c:pt idx="0">
                  <c:v>5.2932612140348827E-2</c:v>
                </c:pt>
                <c:pt idx="1">
                  <c:v>5.319988118647212E-2</c:v>
                </c:pt>
                <c:pt idx="2">
                  <c:v>5.3466527500197362E-2</c:v>
                </c:pt>
                <c:pt idx="3">
                  <c:v>5.3732555741884923E-2</c:v>
                </c:pt>
                <c:pt idx="4">
                  <c:v>5.3997970540691512E-2</c:v>
                </c:pt>
                <c:pt idx="5">
                  <c:v>5.4262776493811241E-2</c:v>
                </c:pt>
                <c:pt idx="6">
                  <c:v>5.4526978165788387E-2</c:v>
                </c:pt>
                <c:pt idx="7">
                  <c:v>5.4790580087898402E-2</c:v>
                </c:pt>
                <c:pt idx="8">
                  <c:v>5.5053586757592053E-2</c:v>
                </c:pt>
                <c:pt idx="9">
                  <c:v>5.5316002638000059E-2</c:v>
                </c:pt>
                <c:pt idx="10">
                  <c:v>5.5577832157494213E-2</c:v>
                </c:pt>
                <c:pt idx="11">
                  <c:v>5.5839079709300223E-2</c:v>
                </c:pt>
                <c:pt idx="12">
                  <c:v>5.6099749651161157E-2</c:v>
                </c:pt>
                <c:pt idx="13">
                  <c:v>5.6359846305046403E-2</c:v>
                </c:pt>
                <c:pt idx="14">
                  <c:v>5.6619373956905722E-2</c:v>
                </c:pt>
                <c:pt idx="15">
                  <c:v>5.6878336856462458E-2</c:v>
                </c:pt>
                <c:pt idx="16">
                  <c:v>5.7136739217046817E-2</c:v>
                </c:pt>
                <c:pt idx="17">
                  <c:v>5.7394585215463659E-2</c:v>
                </c:pt>
                <c:pt idx="18">
                  <c:v>5.7651878991894792E-2</c:v>
                </c:pt>
                <c:pt idx="19">
                  <c:v>5.7908624649832333E-2</c:v>
                </c:pt>
                <c:pt idx="20">
                  <c:v>5.8164826256041663E-2</c:v>
                </c:pt>
                <c:pt idx="21">
                  <c:v>5.8420487840570592E-2</c:v>
                </c:pt>
                <c:pt idx="22">
                  <c:v>5.8675613396749142E-2</c:v>
                </c:pt>
                <c:pt idx="23">
                  <c:v>5.8930206881226979E-2</c:v>
                </c:pt>
                <c:pt idx="24">
                  <c:v>5.9184272213948487E-2</c:v>
                </c:pt>
                <c:pt idx="25">
                  <c:v>5.9437813278427218E-2</c:v>
                </c:pt>
                <c:pt idx="26">
                  <c:v>5.9690833921681313E-2</c:v>
                </c:pt>
                <c:pt idx="27">
                  <c:v>5.994333795443875E-2</c:v>
                </c:pt>
                <c:pt idx="28">
                  <c:v>6.0195329151217059E-2</c:v>
                </c:pt>
                <c:pt idx="29">
                  <c:v>6.044681125055322E-2</c:v>
                </c:pt>
                <c:pt idx="30">
                  <c:v>6.0697787955124323E-2</c:v>
                </c:pt>
                <c:pt idx="31">
                  <c:v>6.0948262931890311E-2</c:v>
                </c:pt>
                <c:pt idx="32">
                  <c:v>6.1198239812387853E-2</c:v>
                </c:pt>
                <c:pt idx="33">
                  <c:v>6.1447722192836028E-2</c:v>
                </c:pt>
                <c:pt idx="34">
                  <c:v>6.1696713634396223E-2</c:v>
                </c:pt>
                <c:pt idx="35">
                  <c:v>6.1945217663402607E-2</c:v>
                </c:pt>
                <c:pt idx="36">
                  <c:v>6.2193237772018468E-2</c:v>
                </c:pt>
                <c:pt idx="37">
                  <c:v>6.2440777417413551E-2</c:v>
                </c:pt>
                <c:pt idx="38">
                  <c:v>6.2687840022753349E-2</c:v>
                </c:pt>
                <c:pt idx="39">
                  <c:v>6.2934428977433635E-2</c:v>
                </c:pt>
                <c:pt idx="40">
                  <c:v>6.3180547637256737E-2</c:v>
                </c:pt>
                <c:pt idx="41">
                  <c:v>6.3426199324696314E-2</c:v>
                </c:pt>
                <c:pt idx="42">
                  <c:v>6.3671387329158363E-2</c:v>
                </c:pt>
                <c:pt idx="43">
                  <c:v>6.3916114907272031E-2</c:v>
                </c:pt>
                <c:pt idx="44">
                  <c:v>6.4160385283161925E-2</c:v>
                </c:pt>
                <c:pt idx="45">
                  <c:v>6.4404201648727927E-2</c:v>
                </c:pt>
                <c:pt idx="46">
                  <c:v>6.4647567163955783E-2</c:v>
                </c:pt>
                <c:pt idx="47">
                  <c:v>6.4890484957179417E-2</c:v>
                </c:pt>
                <c:pt idx="48">
                  <c:v>6.5132958125385915E-2</c:v>
                </c:pt>
                <c:pt idx="49">
                  <c:v>6.5374989734512598E-2</c:v>
                </c:pt>
                <c:pt idx="50">
                  <c:v>6.561658281974371E-2</c:v>
                </c:pt>
                <c:pt idx="51">
                  <c:v>6.5857740385806968E-2</c:v>
                </c:pt>
                <c:pt idx="52">
                  <c:v>6.6098465407280038E-2</c:v>
                </c:pt>
                <c:pt idx="53">
                  <c:v>6.6338760828875243E-2</c:v>
                </c:pt>
                <c:pt idx="54">
                  <c:v>6.6578629565777037E-2</c:v>
                </c:pt>
                <c:pt idx="55">
                  <c:v>6.6818074503913277E-2</c:v>
                </c:pt>
                <c:pt idx="56">
                  <c:v>6.7057098500281742E-2</c:v>
                </c:pt>
                <c:pt idx="57">
                  <c:v>6.7295704382898711E-2</c:v>
                </c:pt>
                <c:pt idx="58">
                  <c:v>6.753389495000546E-2</c:v>
                </c:pt>
                <c:pt idx="59">
                  <c:v>6.7771672972379557E-2</c:v>
                </c:pt>
                <c:pt idx="60">
                  <c:v>6.8009041192945041E-2</c:v>
                </c:pt>
                <c:pt idx="61">
                  <c:v>6.824600232692242E-2</c:v>
                </c:pt>
                <c:pt idx="62">
                  <c:v>6.8482559062111995E-2</c:v>
                </c:pt>
                <c:pt idx="63">
                  <c:v>6.8718714059198133E-2</c:v>
                </c:pt>
                <c:pt idx="64">
                  <c:v>6.8954469952037967E-2</c:v>
                </c:pt>
                <c:pt idx="65">
                  <c:v>6.9189829347983497E-2</c:v>
                </c:pt>
                <c:pt idx="66">
                  <c:v>6.9424794854374486E-2</c:v>
                </c:pt>
                <c:pt idx="67">
                  <c:v>6.9659369028678433E-2</c:v>
                </c:pt>
                <c:pt idx="68">
                  <c:v>6.9893554390037888E-2</c:v>
                </c:pt>
                <c:pt idx="69">
                  <c:v>7.0127353445862128E-2</c:v>
                </c:pt>
                <c:pt idx="70">
                  <c:v>7.0360768678816979E-2</c:v>
                </c:pt>
                <c:pt idx="71">
                  <c:v>7.059380254714534E-2</c:v>
                </c:pt>
                <c:pt idx="72">
                  <c:v>7.0826457484980357E-2</c:v>
                </c:pt>
                <c:pt idx="73">
                  <c:v>7.1058735902692849E-2</c:v>
                </c:pt>
                <c:pt idx="74">
                  <c:v>7.1290640187214038E-2</c:v>
                </c:pt>
                <c:pt idx="75">
                  <c:v>7.152217270239615E-2</c:v>
                </c:pt>
                <c:pt idx="76">
                  <c:v>7.1753335789373318E-2</c:v>
                </c:pt>
                <c:pt idx="77">
                  <c:v>7.198413176694668E-2</c:v>
                </c:pt>
                <c:pt idx="78">
                  <c:v>7.2214562931993118E-2</c:v>
                </c:pt>
                <c:pt idx="79">
                  <c:v>7.2444631559880679E-2</c:v>
                </c:pt>
                <c:pt idx="80">
                  <c:v>7.2674339904949439E-2</c:v>
                </c:pt>
                <c:pt idx="81">
                  <c:v>7.2903690200999668E-2</c:v>
                </c:pt>
                <c:pt idx="82">
                  <c:v>7.3132684661837019E-2</c:v>
                </c:pt>
                <c:pt idx="83">
                  <c:v>7.3361325481887341E-2</c:v>
                </c:pt>
                <c:pt idx="84">
                  <c:v>7.3589614836839887E-2</c:v>
                </c:pt>
                <c:pt idx="85">
                  <c:v>7.3817554884413591E-2</c:v>
                </c:pt>
                <c:pt idx="86">
                  <c:v>7.404514776519229E-2</c:v>
                </c:pt>
                <c:pt idx="87">
                  <c:v>7.4272395603577554E-2</c:v>
                </c:pt>
                <c:pt idx="88">
                  <c:v>7.4499300508877181E-2</c:v>
                </c:pt>
                <c:pt idx="89">
                  <c:v>7.4725864576563175E-2</c:v>
                </c:pt>
                <c:pt idx="90">
                  <c:v>7.4952089889712331E-2</c:v>
                </c:pt>
                <c:pt idx="91">
                  <c:v>7.5177978520681255E-2</c:v>
                </c:pt>
                <c:pt idx="92">
                  <c:v>7.5403532533050155E-2</c:v>
                </c:pt>
                <c:pt idx="93">
                  <c:v>7.562875398391733E-2</c:v>
                </c:pt>
                <c:pt idx="94">
                  <c:v>7.5853644926534194E-2</c:v>
                </c:pt>
                <c:pt idx="95">
                  <c:v>7.6078207413459775E-2</c:v>
                </c:pt>
                <c:pt idx="96">
                  <c:v>7.6302443500231576E-2</c:v>
                </c:pt>
                <c:pt idx="97">
                  <c:v>7.6526355178092739E-2</c:v>
                </c:pt>
                <c:pt idx="98">
                  <c:v>7.6749943992479669E-2</c:v>
                </c:pt>
                <c:pt idx="99">
                  <c:v>7.6973211651961262E-2</c:v>
                </c:pt>
                <c:pt idx="100">
                  <c:v>7.7196159857703936E-2</c:v>
                </c:pt>
                <c:pt idx="101">
                  <c:v>7.7418790234797266E-2</c:v>
                </c:pt>
                <c:pt idx="102">
                  <c:v>7.7641104321606161E-2</c:v>
                </c:pt>
                <c:pt idx="103">
                  <c:v>7.7863103558107771E-2</c:v>
                </c:pt>
                <c:pt idx="104">
                  <c:v>7.808478927321949E-2</c:v>
                </c:pt>
                <c:pt idx="105">
                  <c:v>7.8306162671195501E-2</c:v>
                </c:pt>
                <c:pt idx="106">
                  <c:v>7.8527224817074068E-2</c:v>
                </c:pt>
                <c:pt idx="107">
                  <c:v>7.8747976621260568E-2</c:v>
                </c:pt>
                <c:pt idx="108">
                  <c:v>7.8968435522609584E-2</c:v>
                </c:pt>
                <c:pt idx="109">
                  <c:v>7.9188599310018121E-2</c:v>
                </c:pt>
                <c:pt idx="110">
                  <c:v>7.9408465025933392E-2</c:v>
                </c:pt>
                <c:pt idx="111">
                  <c:v>7.9628035196492794E-2</c:v>
                </c:pt>
                <c:pt idx="112">
                  <c:v>7.9847312519829308E-2</c:v>
                </c:pt>
                <c:pt idx="113">
                  <c:v>8.0066299910672295E-2</c:v>
                </c:pt>
                <c:pt idx="114">
                  <c:v>8.0285000557422839E-2</c:v>
                </c:pt>
                <c:pt idx="115">
                  <c:v>8.05034179965749E-2</c:v>
                </c:pt>
                <c:pt idx="116">
                  <c:v>8.0721556211704501E-2</c:v>
                </c:pt>
                <c:pt idx="117">
                  <c:v>8.0939419769375284E-2</c:v>
                </c:pt>
                <c:pt idx="118">
                  <c:v>8.115701401346688E-2</c:v>
                </c:pt>
                <c:pt idx="119">
                  <c:v>8.1374345358667305E-2</c:v>
                </c:pt>
                <c:pt idx="120">
                  <c:v>8.1591421771389158E-2</c:v>
                </c:pt>
                <c:pt idx="121">
                  <c:v>8.1808253653338547E-2</c:v>
                </c:pt>
                <c:pt idx="122">
                  <c:v>8.2024855777683009E-2</c:v>
                </c:pt>
                <c:pt idx="123">
                  <c:v>8.2241252985511507E-2</c:v>
                </c:pt>
                <c:pt idx="124">
                  <c:v>8.2457512982421016E-2</c:v>
                </c:pt>
                <c:pt idx="125">
                  <c:v>8.2975466316863658E-2</c:v>
                </c:pt>
                <c:pt idx="126">
                  <c:v>0.98697814666954164</c:v>
                </c:pt>
                <c:pt idx="127">
                  <c:v>0.98745839797089308</c:v>
                </c:pt>
                <c:pt idx="128">
                  <c:v>0.98773933988626184</c:v>
                </c:pt>
                <c:pt idx="129">
                  <c:v>0.9879361799729548</c:v>
                </c:pt>
                <c:pt idx="130">
                  <c:v>0.98808565052964303</c:v>
                </c:pt>
                <c:pt idx="131">
                  <c:v>0.98820452034556949</c:v>
                </c:pt>
                <c:pt idx="132">
                  <c:v>0.98830194249926062</c:v>
                </c:pt>
                <c:pt idx="133">
                  <c:v>0.98838351398344426</c:v>
                </c:pt>
                <c:pt idx="134">
                  <c:v>0.9884528221314034</c:v>
                </c:pt>
                <c:pt idx="135">
                  <c:v>0.98851242676682671</c:v>
                </c:pt>
                <c:pt idx="136">
                  <c:v>0.98856410412220175</c:v>
                </c:pt>
                <c:pt idx="137">
                  <c:v>0.98860921516954514</c:v>
                </c:pt>
                <c:pt idx="138">
                  <c:v>0.98864880283104895</c:v>
                </c:pt>
                <c:pt idx="139">
                  <c:v>0.98868365847987538</c:v>
                </c:pt>
                <c:pt idx="140">
                  <c:v>0.9887144271834295</c:v>
                </c:pt>
                <c:pt idx="141">
                  <c:v>0.98874161359336976</c:v>
                </c:pt>
                <c:pt idx="142">
                  <c:v>0.98876569684824978</c:v>
                </c:pt>
                <c:pt idx="143">
                  <c:v>0.98878697977209384</c:v>
                </c:pt>
                <c:pt idx="144">
                  <c:v>0.98880577482488929</c:v>
                </c:pt>
                <c:pt idx="145">
                  <c:v>0.98882234418189796</c:v>
                </c:pt>
                <c:pt idx="146">
                  <c:v>0.98883689511779604</c:v>
                </c:pt>
                <c:pt idx="147">
                  <c:v>0.98884961472114941</c:v>
                </c:pt>
                <c:pt idx="148">
                  <c:v>0.98886067116199339</c:v>
                </c:pt>
                <c:pt idx="149">
                  <c:v>0.98887019865967218</c:v>
                </c:pt>
                <c:pt idx="150">
                  <c:v>0.98887832523437602</c:v>
                </c:pt>
                <c:pt idx="151">
                  <c:v>0.98888515639958618</c:v>
                </c:pt>
                <c:pt idx="152">
                  <c:v>0.9888907975628447</c:v>
                </c:pt>
                <c:pt idx="153">
                  <c:v>0.98889532558087534</c:v>
                </c:pt>
                <c:pt idx="154">
                  <c:v>0.9888988268232165</c:v>
                </c:pt>
                <c:pt idx="155">
                  <c:v>0.98890136487974867</c:v>
                </c:pt>
                <c:pt idx="156">
                  <c:v>0.98890300376759444</c:v>
                </c:pt>
                <c:pt idx="157">
                  <c:v>0.98890380060169236</c:v>
                </c:pt>
                <c:pt idx="158">
                  <c:v>0.98890381180176501</c:v>
                </c:pt>
                <c:pt idx="159">
                  <c:v>0.98890307420325718</c:v>
                </c:pt>
                <c:pt idx="160">
                  <c:v>0.98890164340689046</c:v>
                </c:pt>
                <c:pt idx="161">
                  <c:v>0.98889954089312948</c:v>
                </c:pt>
                <c:pt idx="162">
                  <c:v>0.98889683022365416</c:v>
                </c:pt>
                <c:pt idx="163">
                  <c:v>0.98889351041742724</c:v>
                </c:pt>
                <c:pt idx="164">
                  <c:v>0.98888964871302409</c:v>
                </c:pt>
                <c:pt idx="165">
                  <c:v>0.98888524502791786</c:v>
                </c:pt>
                <c:pt idx="166">
                  <c:v>0.98888033454154889</c:v>
                </c:pt>
                <c:pt idx="167">
                  <c:v>0.98887494126360898</c:v>
                </c:pt>
                <c:pt idx="168">
                  <c:v>0.98886908872168666</c:v>
                </c:pt>
                <c:pt idx="169">
                  <c:v>0.98886279792721954</c:v>
                </c:pt>
                <c:pt idx="170">
                  <c:v>0.98885607432382638</c:v>
                </c:pt>
                <c:pt idx="171">
                  <c:v>0.98884896335072758</c:v>
                </c:pt>
                <c:pt idx="172">
                  <c:v>0.98884147777565834</c:v>
                </c:pt>
                <c:pt idx="173">
                  <c:v>0.98883360977021084</c:v>
                </c:pt>
                <c:pt idx="174">
                  <c:v>0.98882539108733858</c:v>
                </c:pt>
                <c:pt idx="175">
                  <c:v>0.98881683547374355</c:v>
                </c:pt>
                <c:pt idx="176">
                  <c:v>0.98880794656203563</c:v>
                </c:pt>
                <c:pt idx="177">
                  <c:v>0.98879875385261073</c:v>
                </c:pt>
                <c:pt idx="178">
                  <c:v>0.98878925323979083</c:v>
                </c:pt>
                <c:pt idx="179">
                  <c:v>0.9887794604849256</c:v>
                </c:pt>
                <c:pt idx="180">
                  <c:v>0.9887693901761454</c:v>
                </c:pt>
                <c:pt idx="181">
                  <c:v>0.98875904182494123</c:v>
                </c:pt>
                <c:pt idx="182">
                  <c:v>0.98874843511321076</c:v>
                </c:pt>
                <c:pt idx="183">
                  <c:v>0.98873758128130362</c:v>
                </c:pt>
                <c:pt idx="184">
                  <c:v>0.98872647456115215</c:v>
                </c:pt>
                <c:pt idx="185">
                  <c:v>0.98871513832800018</c:v>
                </c:pt>
                <c:pt idx="186">
                  <c:v>0.98870356758694911</c:v>
                </c:pt>
                <c:pt idx="187">
                  <c:v>0.98869177666286978</c:v>
                </c:pt>
                <c:pt idx="188">
                  <c:v>0.98867976721482476</c:v>
                </c:pt>
                <c:pt idx="189">
                  <c:v>0.98866754809459334</c:v>
                </c:pt>
                <c:pt idx="190">
                  <c:v>0.98865513236423741</c:v>
                </c:pt>
                <c:pt idx="191">
                  <c:v>0.98864251222941069</c:v>
                </c:pt>
                <c:pt idx="192">
                  <c:v>0.98862970558142527</c:v>
                </c:pt>
                <c:pt idx="193">
                  <c:v>0.98861671082522662</c:v>
                </c:pt>
                <c:pt idx="194">
                  <c:v>0.98860353464404771</c:v>
                </c:pt>
                <c:pt idx="195">
                  <c:v>0.98859017628395873</c:v>
                </c:pt>
                <c:pt idx="196">
                  <c:v>0.98857665884275736</c:v>
                </c:pt>
                <c:pt idx="197">
                  <c:v>0.98856296564091994</c:v>
                </c:pt>
                <c:pt idx="198">
                  <c:v>0.98854911407088708</c:v>
                </c:pt>
                <c:pt idx="199">
                  <c:v>0.98853510046682558</c:v>
                </c:pt>
                <c:pt idx="200">
                  <c:v>0.98852092586877982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3A8-4E67-9BB4-3C4A0A8C5E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849480"/>
        <c:axId val="578852760"/>
      </c:scatterChart>
      <c:valAx>
        <c:axId val="57884948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 (external current)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52760"/>
        <c:crosses val="autoZero"/>
        <c:crossBetween val="midCat"/>
      </c:valAx>
      <c:valAx>
        <c:axId val="5788527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9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bifurcation of</a:t>
            </a:r>
            <a:r>
              <a:rPr lang="en-US" baseline="0"/>
              <a:t> 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n_min</c:v>
                </c:pt>
              </c:strCache>
            </c:strRef>
          </c:tx>
          <c:spPr>
            <a:ln w="19050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Sheet1!$D$2:$D$202</c:f>
              <c:numCache>
                <c:formatCode>General</c:formatCode>
                <c:ptCount val="201"/>
                <c:pt idx="0">
                  <c:v>0.3176772255897341</c:v>
                </c:pt>
                <c:pt idx="1">
                  <c:v>0.31833218020137971</c:v>
                </c:pt>
                <c:pt idx="2">
                  <c:v>0.31898306094524109</c:v>
                </c:pt>
                <c:pt idx="3">
                  <c:v>0.31962991766390608</c:v>
                </c:pt>
                <c:pt idx="4">
                  <c:v>0.32027279936148539</c:v>
                </c:pt>
                <c:pt idx="5">
                  <c:v>0.32091175421976748</c:v>
                </c:pt>
                <c:pt idx="6">
                  <c:v>0.32154682961411801</c:v>
                </c:pt>
                <c:pt idx="7">
                  <c:v>0.322178072129082</c:v>
                </c:pt>
                <c:pt idx="8">
                  <c:v>0.3228055275736979</c:v>
                </c:pt>
                <c:pt idx="9">
                  <c:v>0.3234292409965519</c:v>
                </c:pt>
                <c:pt idx="10">
                  <c:v>0.3240492567005126</c:v>
                </c:pt>
                <c:pt idx="11">
                  <c:v>0.32466561825724272</c:v>
                </c:pt>
                <c:pt idx="12">
                  <c:v>0.32527836852136638</c:v>
                </c:pt>
                <c:pt idx="13">
                  <c:v>0.32588754964443711</c:v>
                </c:pt>
                <c:pt idx="14">
                  <c:v>0.32649320308856938</c:v>
                </c:pt>
                <c:pt idx="15">
                  <c:v>0.32709536963983621</c:v>
                </c:pt>
                <c:pt idx="16">
                  <c:v>0.32769408942141998</c:v>
                </c:pt>
                <c:pt idx="17">
                  <c:v>0.32828940190645117</c:v>
                </c:pt>
                <c:pt idx="18">
                  <c:v>0.32888134593063861</c:v>
                </c:pt>
                <c:pt idx="19">
                  <c:v>0.329469959704625</c:v>
                </c:pt>
                <c:pt idx="20">
                  <c:v>0.33005528082597851</c:v>
                </c:pt>
                <c:pt idx="21">
                  <c:v>0.33063734629131658</c:v>
                </c:pt>
                <c:pt idx="22">
                  <c:v>0.3312161925077115</c:v>
                </c:pt>
                <c:pt idx="23">
                  <c:v>0.33179185530399918</c:v>
                </c:pt>
                <c:pt idx="24">
                  <c:v>0.3323643699417832</c:v>
                </c:pt>
                <c:pt idx="25">
                  <c:v>0.33293377112740441</c:v>
                </c:pt>
                <c:pt idx="26">
                  <c:v>0.33350009302140471</c:v>
                </c:pt>
                <c:pt idx="27">
                  <c:v>0.3340633692494217</c:v>
                </c:pt>
                <c:pt idx="28">
                  <c:v>0.33462363291244079</c:v>
                </c:pt>
                <c:pt idx="29">
                  <c:v>0.33518091659682631</c:v>
                </c:pt>
                <c:pt idx="30">
                  <c:v>0.33573525238414531</c:v>
                </c:pt>
                <c:pt idx="31">
                  <c:v>0.33628667186078592</c:v>
                </c:pt>
                <c:pt idx="32">
                  <c:v>0.336835206127373</c:v>
                </c:pt>
                <c:pt idx="33">
                  <c:v>0.33738088580798559</c:v>
                </c:pt>
                <c:pt idx="34">
                  <c:v>0.33792374105918138</c:v>
                </c:pt>
                <c:pt idx="35">
                  <c:v>0.3384638015788296</c:v>
                </c:pt>
                <c:pt idx="36">
                  <c:v>0.33900109661475958</c:v>
                </c:pt>
                <c:pt idx="37">
                  <c:v>0.33953565497322508</c:v>
                </c:pt>
                <c:pt idx="38">
                  <c:v>0.34006750502719207</c:v>
                </c:pt>
                <c:pt idx="39">
                  <c:v>0.34059667472444682</c:v>
                </c:pt>
                <c:pt idx="40">
                  <c:v>0.34112319159554089</c:v>
                </c:pt>
                <c:pt idx="41">
                  <c:v>0.34164708276156219</c:v>
                </c:pt>
                <c:pt idx="42">
                  <c:v>0.34216837494174229</c:v>
                </c:pt>
                <c:pt idx="43">
                  <c:v>0.34268709446090689</c:v>
                </c:pt>
                <c:pt idx="44">
                  <c:v>0.34320326725676548</c:v>
                </c:pt>
                <c:pt idx="45">
                  <c:v>0.34371691888704992</c:v>
                </c:pt>
                <c:pt idx="46">
                  <c:v>0.34422807453650112</c:v>
                </c:pt>
                <c:pt idx="47">
                  <c:v>0.34473675902344719</c:v>
                </c:pt>
                <c:pt idx="48">
                  <c:v>0.34524299680617648</c:v>
                </c:pt>
                <c:pt idx="49">
                  <c:v>0.34574681199178392</c:v>
                </c:pt>
                <c:pt idx="50">
                  <c:v>0.34624822834050129</c:v>
                </c:pt>
                <c:pt idx="51">
                  <c:v>0.34674726927209049</c:v>
                </c:pt>
                <c:pt idx="52">
                  <c:v>0.34724395787228868</c:v>
                </c:pt>
                <c:pt idx="53">
                  <c:v>0.34773831689884632</c:v>
                </c:pt>
                <c:pt idx="54">
                  <c:v>0.34823036878740737</c:v>
                </c:pt>
                <c:pt idx="55">
                  <c:v>0.34872013565384891</c:v>
                </c:pt>
                <c:pt idx="56">
                  <c:v>0.34920763930720822</c:v>
                </c:pt>
                <c:pt idx="57">
                  <c:v>0.34969290125151031</c:v>
                </c:pt>
                <c:pt idx="58">
                  <c:v>0.35017594269009372</c:v>
                </c:pt>
                <c:pt idx="59">
                  <c:v>0.35065678453184579</c:v>
                </c:pt>
                <c:pt idx="60">
                  <c:v>0.3511354473964034</c:v>
                </c:pt>
                <c:pt idx="61">
                  <c:v>0.35161195161923497</c:v>
                </c:pt>
                <c:pt idx="62">
                  <c:v>0.35208631725662309</c:v>
                </c:pt>
                <c:pt idx="63">
                  <c:v>0.35255856409054293</c:v>
                </c:pt>
                <c:pt idx="64">
                  <c:v>0.35302871163343102</c:v>
                </c:pt>
                <c:pt idx="65">
                  <c:v>0.35349677913286559</c:v>
                </c:pt>
                <c:pt idx="66">
                  <c:v>0.3539627855761403</c:v>
                </c:pt>
                <c:pt idx="67">
                  <c:v>0.35442674969474058</c:v>
                </c:pt>
                <c:pt idx="68">
                  <c:v>0.35488868996873357</c:v>
                </c:pt>
                <c:pt idx="69">
                  <c:v>0.35534862463105321</c:v>
                </c:pt>
                <c:pt idx="70">
                  <c:v>0.35580657167169838</c:v>
                </c:pt>
                <c:pt idx="71">
                  <c:v>0.356262548841844</c:v>
                </c:pt>
                <c:pt idx="72">
                  <c:v>0.3567165736578507</c:v>
                </c:pt>
                <c:pt idx="73">
                  <c:v>0.35716866340519288</c:v>
                </c:pt>
                <c:pt idx="74">
                  <c:v>0.35761883514229359</c:v>
                </c:pt>
                <c:pt idx="75">
                  <c:v>0.35806710570426331</c:v>
                </c:pt>
                <c:pt idx="76">
                  <c:v>0.3585134917065646</c:v>
                </c:pt>
                <c:pt idx="77">
                  <c:v>0.35895800954856538</c:v>
                </c:pt>
                <c:pt idx="78">
                  <c:v>0.35940067541700782</c:v>
                </c:pt>
                <c:pt idx="79">
                  <c:v>0.35984150528938791</c:v>
                </c:pt>
                <c:pt idx="80">
                  <c:v>0.36028051493722663</c:v>
                </c:pt>
                <c:pt idx="81">
                  <c:v>0.36071771992924212</c:v>
                </c:pt>
                <c:pt idx="82">
                  <c:v>0.36115313563441759</c:v>
                </c:pt>
                <c:pt idx="83">
                  <c:v>0.36158677722495652</c:v>
                </c:pt>
                <c:pt idx="84">
                  <c:v>0.36201865970106029</c:v>
                </c:pt>
                <c:pt idx="85">
                  <c:v>0.36244879790875922</c:v>
                </c:pt>
                <c:pt idx="86">
                  <c:v>0.36287720648490251</c:v>
                </c:pt>
                <c:pt idx="87">
                  <c:v>0.36330389988899447</c:v>
                </c:pt>
                <c:pt idx="88">
                  <c:v>0.36372889240783979</c:v>
                </c:pt>
                <c:pt idx="89">
                  <c:v>0.36415219815930677</c:v>
                </c:pt>
                <c:pt idx="90">
                  <c:v>0.36457383109600527</c:v>
                </c:pt>
                <c:pt idx="91">
                  <c:v>0.36499380500886108</c:v>
                </c:pt>
                <c:pt idx="92">
                  <c:v>0.36541213353051588</c:v>
                </c:pt>
                <c:pt idx="93">
                  <c:v>0.3658288299551975</c:v>
                </c:pt>
                <c:pt idx="94">
                  <c:v>0.36624390597801038</c:v>
                </c:pt>
                <c:pt idx="95">
                  <c:v>0.36665737586357289</c:v>
                </c:pt>
                <c:pt idx="96">
                  <c:v>0.36706925249047823</c:v>
                </c:pt>
                <c:pt idx="97">
                  <c:v>0.36747954857369469</c:v>
                </c:pt>
                <c:pt idx="98">
                  <c:v>0.36788827666537011</c:v>
                </c:pt>
                <c:pt idx="99">
                  <c:v>0.36829544915524859</c:v>
                </c:pt>
                <c:pt idx="100">
                  <c:v>0.36870107827064957</c:v>
                </c:pt>
                <c:pt idx="101">
                  <c:v>0.36910517607593268</c:v>
                </c:pt>
                <c:pt idx="102">
                  <c:v>0.36950775447136103</c:v>
                </c:pt>
                <c:pt idx="103">
                  <c:v>0.36990882519119189</c:v>
                </c:pt>
                <c:pt idx="104">
                  <c:v>0.37030839980091967</c:v>
                </c:pt>
                <c:pt idx="105">
                  <c:v>0.37070648969343067</c:v>
                </c:pt>
                <c:pt idx="106">
                  <c:v>0.37110310608387947</c:v>
                </c:pt>
                <c:pt idx="107">
                  <c:v>0.37149826000295721</c:v>
                </c:pt>
                <c:pt idx="108">
                  <c:v>0.37189196228822841</c:v>
                </c:pt>
                <c:pt idx="109">
                  <c:v>0.37228422357304081</c:v>
                </c:pt>
                <c:pt idx="110">
                  <c:v>0.37267505427237502</c:v>
                </c:pt>
                <c:pt idx="111">
                  <c:v>0.3730644645648441</c:v>
                </c:pt>
                <c:pt idx="112">
                  <c:v>0.37345246436969032</c:v>
                </c:pt>
                <c:pt idx="113">
                  <c:v>0.37383906331722211</c:v>
                </c:pt>
                <c:pt idx="114">
                  <c:v>0.37422427071041631</c:v>
                </c:pt>
                <c:pt idx="115">
                  <c:v>0.3746080954743059</c:v>
                </c:pt>
                <c:pt idx="116">
                  <c:v>0.37499054608781091</c:v>
                </c:pt>
                <c:pt idx="117">
                  <c:v>0.37537163048920053</c:v>
                </c:pt>
                <c:pt idx="118">
                  <c:v>0.37575135593942782</c:v>
                </c:pt>
                <c:pt idx="119">
                  <c:v>0.3761297288132649</c:v>
                </c:pt>
                <c:pt idx="120">
                  <c:v>0.37650675425301722</c:v>
                </c:pt>
                <c:pt idx="121">
                  <c:v>0.37688243552397832</c:v>
                </c:pt>
                <c:pt idx="122">
                  <c:v>0.37725677258497059</c:v>
                </c:pt>
                <c:pt idx="123">
                  <c:v>0.37762975783565012</c:v>
                </c:pt>
                <c:pt idx="124">
                  <c:v>0.37800135139943741</c:v>
                </c:pt>
                <c:pt idx="125">
                  <c:v>0.37825709722415352</c:v>
                </c:pt>
                <c:pt idx="126">
                  <c:v>0.36635781726412953</c:v>
                </c:pt>
                <c:pt idx="127">
                  <c:v>0.36670706505735368</c:v>
                </c:pt>
                <c:pt idx="128">
                  <c:v>0.36705233386640829</c:v>
                </c:pt>
                <c:pt idx="129">
                  <c:v>0.36739525140649659</c:v>
                </c:pt>
                <c:pt idx="130">
                  <c:v>0.36773635114024811</c:v>
                </c:pt>
                <c:pt idx="131">
                  <c:v>0.36807588415427323</c:v>
                </c:pt>
                <c:pt idx="132">
                  <c:v>0.36841399201742048</c:v>
                </c:pt>
                <c:pt idx="133">
                  <c:v>0.36875076445464622</c:v>
                </c:pt>
                <c:pt idx="134">
                  <c:v>0.36908626307616088</c:v>
                </c:pt>
                <c:pt idx="135">
                  <c:v>0.36942053255069851</c:v>
                </c:pt>
                <c:pt idx="136">
                  <c:v>0.36975360790004469</c:v>
                </c:pt>
                <c:pt idx="137">
                  <c:v>0.37008551660825378</c:v>
                </c:pt>
                <c:pt idx="138">
                  <c:v>0.37041628146254763</c:v>
                </c:pt>
                <c:pt idx="139">
                  <c:v>0.37074592200031442</c:v>
                </c:pt>
                <c:pt idx="140">
                  <c:v>0.37107445498077007</c:v>
                </c:pt>
                <c:pt idx="141">
                  <c:v>0.37140189563463699</c:v>
                </c:pt>
                <c:pt idx="142">
                  <c:v>0.37172825669281939</c:v>
                </c:pt>
                <c:pt idx="143">
                  <c:v>0.37205355121150141</c:v>
                </c:pt>
                <c:pt idx="144">
                  <c:v>0.37237779034319202</c:v>
                </c:pt>
                <c:pt idx="145">
                  <c:v>0.3727009846891336</c:v>
                </c:pt>
                <c:pt idx="146">
                  <c:v>0.37302314422131178</c:v>
                </c:pt>
                <c:pt idx="147">
                  <c:v>0.37334427839923251</c:v>
                </c:pt>
                <c:pt idx="148">
                  <c:v>0.37366439625487119</c:v>
                </c:pt>
                <c:pt idx="149">
                  <c:v>0.37398350643324868</c:v>
                </c:pt>
                <c:pt idx="150">
                  <c:v>0.37430161722281552</c:v>
                </c:pt>
                <c:pt idx="151">
                  <c:v>0.37461873678381041</c:v>
                </c:pt>
                <c:pt idx="152">
                  <c:v>0.37493487246233181</c:v>
                </c:pt>
                <c:pt idx="153">
                  <c:v>0.37525003222571851</c:v>
                </c:pt>
                <c:pt idx="154">
                  <c:v>0.37556422329706612</c:v>
                </c:pt>
                <c:pt idx="155">
                  <c:v>0.37587745283994312</c:v>
                </c:pt>
                <c:pt idx="156">
                  <c:v>0.37618972778594212</c:v>
                </c:pt>
                <c:pt idx="157">
                  <c:v>0.37650105502709641</c:v>
                </c:pt>
                <c:pt idx="158">
                  <c:v>0.37681144128248278</c:v>
                </c:pt>
                <c:pt idx="159">
                  <c:v>0.37712089307331842</c:v>
                </c:pt>
                <c:pt idx="160">
                  <c:v>0.3774294169122272</c:v>
                </c:pt>
                <c:pt idx="161">
                  <c:v>0.37773701908366419</c:v>
                </c:pt>
                <c:pt idx="162">
                  <c:v>0.37804370605616772</c:v>
                </c:pt>
                <c:pt idx="163">
                  <c:v>0.37834948339698282</c:v>
                </c:pt>
                <c:pt idx="164">
                  <c:v>0.37865435770657618</c:v>
                </c:pt>
                <c:pt idx="165">
                  <c:v>0.37895833475565099</c:v>
                </c:pt>
                <c:pt idx="166">
                  <c:v>0.37926142041605482</c:v>
                </c:pt>
                <c:pt idx="167">
                  <c:v>0.37956362067505761</c:v>
                </c:pt>
                <c:pt idx="168">
                  <c:v>0.37986494079453748</c:v>
                </c:pt>
                <c:pt idx="169">
                  <c:v>0.38016538660053101</c:v>
                </c:pt>
                <c:pt idx="170">
                  <c:v>0.3804649638414761</c:v>
                </c:pt>
                <c:pt idx="171">
                  <c:v>0.380763678086461</c:v>
                </c:pt>
                <c:pt idx="172">
                  <c:v>0.38106153431723311</c:v>
                </c:pt>
                <c:pt idx="173">
                  <c:v>0.38135853818028881</c:v>
                </c:pt>
                <c:pt idx="174">
                  <c:v>0.38165469504421162</c:v>
                </c:pt>
                <c:pt idx="175">
                  <c:v>0.38195001007781693</c:v>
                </c:pt>
                <c:pt idx="176">
                  <c:v>0.38224448859951488</c:v>
                </c:pt>
                <c:pt idx="177">
                  <c:v>0.38253813536419368</c:v>
                </c:pt>
                <c:pt idx="178">
                  <c:v>0.38283095578391352</c:v>
                </c:pt>
                <c:pt idx="179">
                  <c:v>0.38312295515388262</c:v>
                </c:pt>
                <c:pt idx="180">
                  <c:v>0.38341413731562629</c:v>
                </c:pt>
                <c:pt idx="181">
                  <c:v>0.38370450839132531</c:v>
                </c:pt>
                <c:pt idx="182">
                  <c:v>0.38399407285677889</c:v>
                </c:pt>
                <c:pt idx="183">
                  <c:v>0.38428283505723532</c:v>
                </c:pt>
                <c:pt idx="184">
                  <c:v>0.38457080041491959</c:v>
                </c:pt>
                <c:pt idx="185">
                  <c:v>0.38485797334767069</c:v>
                </c:pt>
                <c:pt idx="186">
                  <c:v>0.38514435865764041</c:v>
                </c:pt>
                <c:pt idx="187">
                  <c:v>0.385429960693217</c:v>
                </c:pt>
                <c:pt idx="188">
                  <c:v>0.3857147843180338</c:v>
                </c:pt>
                <c:pt idx="189">
                  <c:v>0.38599883429602722</c:v>
                </c:pt>
                <c:pt idx="190">
                  <c:v>0.38628211408199808</c:v>
                </c:pt>
                <c:pt idx="191">
                  <c:v>0.38656462952842457</c:v>
                </c:pt>
                <c:pt idx="192">
                  <c:v>0.38684638367741758</c:v>
                </c:pt>
                <c:pt idx="193">
                  <c:v>0.3871273817634554</c:v>
                </c:pt>
                <c:pt idx="194">
                  <c:v>0.38740762803875128</c:v>
                </c:pt>
                <c:pt idx="195">
                  <c:v>0.38768712712160708</c:v>
                </c:pt>
                <c:pt idx="196">
                  <c:v>0.3879658818681756</c:v>
                </c:pt>
                <c:pt idx="197">
                  <c:v>0.38824389784497038</c:v>
                </c:pt>
                <c:pt idx="198">
                  <c:v>0.38852117879729081</c:v>
                </c:pt>
                <c:pt idx="199">
                  <c:v>0.38879772874541779</c:v>
                </c:pt>
                <c:pt idx="200">
                  <c:v>0.38907355213709499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895-46D1-A5ED-52ED08CEB34F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n_max</c:v>
                </c:pt>
              </c:strCache>
            </c:strRef>
          </c:tx>
          <c:spPr>
            <a:ln w="19050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Sheet1!$H$2:$H$202</c:f>
              <c:numCache>
                <c:formatCode>General</c:formatCode>
                <c:ptCount val="201"/>
                <c:pt idx="0">
                  <c:v>0.31767722560371781</c:v>
                </c:pt>
                <c:pt idx="1">
                  <c:v>0.31833218021461179</c:v>
                </c:pt>
                <c:pt idx="2">
                  <c:v>0.31898306095772883</c:v>
                </c:pt>
                <c:pt idx="3">
                  <c:v>0.31962991767566251</c:v>
                </c:pt>
                <c:pt idx="4">
                  <c:v>0.32027279937251851</c:v>
                </c:pt>
                <c:pt idx="5">
                  <c:v>0.32091175423008889</c:v>
                </c:pt>
                <c:pt idx="6">
                  <c:v>0.32154682962373898</c:v>
                </c:pt>
                <c:pt idx="7">
                  <c:v>0.32217807213801319</c:v>
                </c:pt>
                <c:pt idx="8">
                  <c:v>0.32280552758195402</c:v>
                </c:pt>
                <c:pt idx="9">
                  <c:v>0.32342924100414211</c:v>
                </c:pt>
                <c:pt idx="10">
                  <c:v>0.32404925670745532</c:v>
                </c:pt>
                <c:pt idx="11">
                  <c:v>0.32466561826354801</c:v>
                </c:pt>
                <c:pt idx="12">
                  <c:v>0.32527836852705538</c:v>
                </c:pt>
                <c:pt idx="13">
                  <c:v>0.32588754964952321</c:v>
                </c:pt>
                <c:pt idx="14">
                  <c:v>0.32649320309306901</c:v>
                </c:pt>
                <c:pt idx="15">
                  <c:v>0.32709536964377339</c:v>
                </c:pt>
                <c:pt idx="16">
                  <c:v>0.32769408942480888</c:v>
                </c:pt>
                <c:pt idx="17">
                  <c:v>0.32828940190930661</c:v>
                </c:pt>
                <c:pt idx="18">
                  <c:v>0.32888134593296547</c:v>
                </c:pt>
                <c:pt idx="19">
                  <c:v>0.32946995970640941</c:v>
                </c:pt>
                <c:pt idx="20">
                  <c:v>0.33005528082729108</c:v>
                </c:pt>
                <c:pt idx="21">
                  <c:v>0.33063734629215319</c:v>
                </c:pt>
                <c:pt idx="22">
                  <c:v>0.33121619250806877</c:v>
                </c:pt>
                <c:pt idx="23">
                  <c:v>0.33179185530422728</c:v>
                </c:pt>
                <c:pt idx="24">
                  <c:v>0.33236436994239188</c:v>
                </c:pt>
                <c:pt idx="25">
                  <c:v>0.33293377112845901</c:v>
                </c:pt>
                <c:pt idx="26">
                  <c:v>0.33350009302301059</c:v>
                </c:pt>
                <c:pt idx="27">
                  <c:v>0.33406336925152869</c:v>
                </c:pt>
                <c:pt idx="28">
                  <c:v>0.33462363291513092</c:v>
                </c:pt>
                <c:pt idx="29">
                  <c:v>0.33518091660010141</c:v>
                </c:pt>
                <c:pt idx="30">
                  <c:v>0.33573525238801671</c:v>
                </c:pt>
                <c:pt idx="31">
                  <c:v>0.33628667186526862</c:v>
                </c:pt>
                <c:pt idx="32">
                  <c:v>0.33683520613246259</c:v>
                </c:pt>
                <c:pt idx="33">
                  <c:v>0.3373808858136727</c:v>
                </c:pt>
                <c:pt idx="34">
                  <c:v>0.33792374106543671</c:v>
                </c:pt>
                <c:pt idx="35">
                  <c:v>0.33846380158560108</c:v>
                </c:pt>
                <c:pt idx="36">
                  <c:v>0.33900109662197281</c:v>
                </c:pt>
                <c:pt idx="37">
                  <c:v>0.33953565498077098</c:v>
                </c:pt>
                <c:pt idx="38">
                  <c:v>0.34006750503494332</c:v>
                </c:pt>
                <c:pt idx="39">
                  <c:v>0.34059667473223598</c:v>
                </c:pt>
                <c:pt idx="40">
                  <c:v>0.34112319160318311</c:v>
                </c:pt>
                <c:pt idx="41">
                  <c:v>0.34164708276882721</c:v>
                </c:pt>
                <c:pt idx="42">
                  <c:v>0.34216837494839719</c:v>
                </c:pt>
                <c:pt idx="43">
                  <c:v>0.34268709446669232</c:v>
                </c:pt>
                <c:pt idx="44">
                  <c:v>0.34320326726143252</c:v>
                </c:pt>
                <c:pt idx="45">
                  <c:v>0.34371691889219891</c:v>
                </c:pt>
                <c:pt idx="46">
                  <c:v>0.34422807454240661</c:v>
                </c:pt>
                <c:pt idx="47">
                  <c:v>0.34473675903050999</c:v>
                </c:pt>
                <c:pt idx="48">
                  <c:v>0.34524299681567511</c:v>
                </c:pt>
                <c:pt idx="49">
                  <c:v>0.3457468120041749</c:v>
                </c:pt>
                <c:pt idx="50">
                  <c:v>0.3462482283558137</c:v>
                </c:pt>
                <c:pt idx="51">
                  <c:v>0.34674726929020627</c:v>
                </c:pt>
                <c:pt idx="52">
                  <c:v>0.34724395789293799</c:v>
                </c:pt>
                <c:pt idx="53">
                  <c:v>0.34773831692158308</c:v>
                </c:pt>
                <c:pt idx="54">
                  <c:v>0.34823036881161651</c:v>
                </c:pt>
                <c:pt idx="55">
                  <c:v>0.34872013568218202</c:v>
                </c:pt>
                <c:pt idx="56">
                  <c:v>0.34920763934175808</c:v>
                </c:pt>
                <c:pt idx="57">
                  <c:v>0.34969290129369568</c:v>
                </c:pt>
                <c:pt idx="58">
                  <c:v>0.35017594274165409</c:v>
                </c:pt>
                <c:pt idx="59">
                  <c:v>0.35065678459490851</c:v>
                </c:pt>
                <c:pt idx="60">
                  <c:v>0.35113544747357012</c:v>
                </c:pt>
                <c:pt idx="61">
                  <c:v>0.35161195171368309</c:v>
                </c:pt>
                <c:pt idx="62">
                  <c:v>0.35208631737222862</c:v>
                </c:pt>
                <c:pt idx="63">
                  <c:v>0.35255856423202669</c:v>
                </c:pt>
                <c:pt idx="64">
                  <c:v>0.35302871180645501</c:v>
                </c:pt>
                <c:pt idx="65">
                  <c:v>0.35349677934129209</c:v>
                </c:pt>
                <c:pt idx="66">
                  <c:v>0.35396278582215068</c:v>
                </c:pt>
                <c:pt idx="67">
                  <c:v>0.35442674997956158</c:v>
                </c:pt>
                <c:pt idx="68">
                  <c:v>0.35488869029235021</c:v>
                </c:pt>
                <c:pt idx="69">
                  <c:v>0.35534862499194142</c:v>
                </c:pt>
                <c:pt idx="70">
                  <c:v>0.3558065720665648</c:v>
                </c:pt>
                <c:pt idx="71">
                  <c:v>0.35626254926540368</c:v>
                </c:pt>
                <c:pt idx="72">
                  <c:v>0.3567165741026726</c:v>
                </c:pt>
                <c:pt idx="73">
                  <c:v>0.35716866386165419</c:v>
                </c:pt>
                <c:pt idx="74">
                  <c:v>0.35761883570122321</c:v>
                </c:pt>
                <c:pt idx="75">
                  <c:v>0.35806710639028738</c:v>
                </c:pt>
                <c:pt idx="76">
                  <c:v>0.35851349254748499</c:v>
                </c:pt>
                <c:pt idx="77">
                  <c:v>0.35895801057805671</c:v>
                </c:pt>
                <c:pt idx="78">
                  <c:v>0.35940067667582171</c:v>
                </c:pt>
                <c:pt idx="79">
                  <c:v>0.35984150682678667</c:v>
                </c:pt>
                <c:pt idx="80">
                  <c:v>0.36028051681270429</c:v>
                </c:pt>
                <c:pt idx="81">
                  <c:v>0.36071772221458459</c:v>
                </c:pt>
                <c:pt idx="82">
                  <c:v>0.36115313841616142</c:v>
                </c:pt>
                <c:pt idx="83">
                  <c:v>0.36158678060733201</c:v>
                </c:pt>
                <c:pt idx="84">
                  <c:v>0.36201866378754571</c:v>
                </c:pt>
                <c:pt idx="85">
                  <c:v>0.36244880276920288</c:v>
                </c:pt>
                <c:pt idx="86">
                  <c:v>0.36287721218101471</c:v>
                </c:pt>
                <c:pt idx="87">
                  <c:v>0.36330390647137351</c:v>
                </c:pt>
                <c:pt idx="88">
                  <c:v>0.36372889991173862</c:v>
                </c:pt>
                <c:pt idx="89">
                  <c:v>0.36415220660004011</c:v>
                </c:pt>
                <c:pt idx="90">
                  <c:v>0.364573840464127</c:v>
                </c:pt>
                <c:pt idx="91">
                  <c:v>0.36499381526528152</c:v>
                </c:pt>
                <c:pt idx="92">
                  <c:v>0.36541214460181209</c:v>
                </c:pt>
                <c:pt idx="93">
                  <c:v>0.36582884191277448</c:v>
                </c:pt>
                <c:pt idx="94">
                  <c:v>0.36624392048181648</c:v>
                </c:pt>
                <c:pt idx="95">
                  <c:v>0.36665739344123272</c:v>
                </c:pt>
                <c:pt idx="96">
                  <c:v>0.36706927377623089</c:v>
                </c:pt>
                <c:pt idx="97">
                  <c:v>0.36747957432948958</c:v>
                </c:pt>
                <c:pt idx="98">
                  <c:v>0.36788830780607451</c:v>
                </c:pt>
                <c:pt idx="99">
                  <c:v>0.36829548677876872</c:v>
                </c:pt>
                <c:pt idx="100">
                  <c:v>0.36870112369394897</c:v>
                </c:pt>
                <c:pt idx="101">
                  <c:v>0.36910523087807379</c:v>
                </c:pt>
                <c:pt idx="102">
                  <c:v>0.36950782054496628</c:v>
                </c:pt>
                <c:pt idx="103">
                  <c:v>0.3699089048040452</c:v>
                </c:pt>
                <c:pt idx="104">
                  <c:v>0.37030849566968771</c:v>
                </c:pt>
                <c:pt idx="105">
                  <c:v>0.37070660507202141</c:v>
                </c:pt>
                <c:pt idx="106">
                  <c:v>0.37110324486943841</c:v>
                </c:pt>
                <c:pt idx="107">
                  <c:v>0.3714984267882962</c:v>
                </c:pt>
                <c:pt idx="108">
                  <c:v>0.37189216140715348</c:v>
                </c:pt>
                <c:pt idx="109">
                  <c:v>0.3722844594867365</c:v>
                </c:pt>
                <c:pt idx="110">
                  <c:v>0.372675331877107</c:v>
                </c:pt>
                <c:pt idx="111">
                  <c:v>0.37306478925292308</c:v>
                </c:pt>
                <c:pt idx="112">
                  <c:v>0.37345284212233482</c:v>
                </c:pt>
                <c:pt idx="113">
                  <c:v>0.37383950084789253</c:v>
                </c:pt>
                <c:pt idx="114">
                  <c:v>0.37422477568791768</c:v>
                </c:pt>
                <c:pt idx="115">
                  <c:v>0.37460867687314531</c:v>
                </c:pt>
                <c:pt idx="116">
                  <c:v>0.37499121474558411</c:v>
                </c:pt>
                <c:pt idx="117">
                  <c:v>0.37537240001118422</c:v>
                </c:pt>
                <c:pt idx="118">
                  <c:v>0.37575224421120262</c:v>
                </c:pt>
                <c:pt idx="119">
                  <c:v>0.37613076064238138</c:v>
                </c:pt>
                <c:pt idx="120">
                  <c:v>0.37650796628259231</c:v>
                </c:pt>
                <c:pt idx="121">
                  <c:v>0.37688388625846619</c:v>
                </c:pt>
                <c:pt idx="122">
                  <c:v>0.37725856599278801</c:v>
                </c:pt>
                <c:pt idx="123">
                  <c:v>0.37763211453682688</c:v>
                </c:pt>
                <c:pt idx="124">
                  <c:v>0.37800499351215899</c:v>
                </c:pt>
                <c:pt idx="125">
                  <c:v>0.37854945371103382</c:v>
                </c:pt>
                <c:pt idx="126">
                  <c:v>0.74892085651644247</c:v>
                </c:pt>
                <c:pt idx="127">
                  <c:v>0.74992883835027468</c:v>
                </c:pt>
                <c:pt idx="128">
                  <c:v>0.75053610048154229</c:v>
                </c:pt>
                <c:pt idx="129">
                  <c:v>0.75096973953157564</c:v>
                </c:pt>
                <c:pt idx="130">
                  <c:v>0.75130373747873946</c:v>
                </c:pt>
                <c:pt idx="131">
                  <c:v>0.75157243611959912</c:v>
                </c:pt>
                <c:pt idx="132">
                  <c:v>0.75179480552644462</c:v>
                </c:pt>
                <c:pt idx="133">
                  <c:v>0.75198249993389144</c:v>
                </c:pt>
                <c:pt idx="134">
                  <c:v>0.75214320956503811</c:v>
                </c:pt>
                <c:pt idx="135">
                  <c:v>0.75228232449014387</c:v>
                </c:pt>
                <c:pt idx="136">
                  <c:v>0.75240372805568745</c:v>
                </c:pt>
                <c:pt idx="137">
                  <c:v>0.75251034660154859</c:v>
                </c:pt>
                <c:pt idx="138">
                  <c:v>0.75260444132910054</c:v>
                </c:pt>
                <c:pt idx="139">
                  <c:v>0.75268777647863772</c:v>
                </c:pt>
                <c:pt idx="140">
                  <c:v>0.7527617775404063</c:v>
                </c:pt>
                <c:pt idx="141">
                  <c:v>0.75282759909119545</c:v>
                </c:pt>
                <c:pt idx="142">
                  <c:v>0.75288620066810807</c:v>
                </c:pt>
                <c:pt idx="143">
                  <c:v>0.75293837909091199</c:v>
                </c:pt>
                <c:pt idx="144">
                  <c:v>0.75298480396152168</c:v>
                </c:pt>
                <c:pt idx="145">
                  <c:v>0.75302605535234901</c:v>
                </c:pt>
                <c:pt idx="146">
                  <c:v>0.75306261435528921</c:v>
                </c:pt>
                <c:pt idx="147">
                  <c:v>0.75309493069103728</c:v>
                </c:pt>
                <c:pt idx="148">
                  <c:v>0.75312335439324429</c:v>
                </c:pt>
                <c:pt idx="149">
                  <c:v>0.75314821884729077</c:v>
                </c:pt>
                <c:pt idx="150">
                  <c:v>0.75316981029620911</c:v>
                </c:pt>
                <c:pt idx="151">
                  <c:v>0.75318838777675623</c:v>
                </c:pt>
                <c:pt idx="152">
                  <c:v>0.75320417620408453</c:v>
                </c:pt>
                <c:pt idx="153">
                  <c:v>0.75321737604401884</c:v>
                </c:pt>
                <c:pt idx="154">
                  <c:v>0.75322817356586858</c:v>
                </c:pt>
                <c:pt idx="155">
                  <c:v>0.75323672754903725</c:v>
                </c:pt>
                <c:pt idx="156">
                  <c:v>0.75324319088644032</c:v>
                </c:pt>
                <c:pt idx="157">
                  <c:v>0.75324769635369704</c:v>
                </c:pt>
                <c:pt idx="158">
                  <c:v>0.7532503643309022</c:v>
                </c:pt>
                <c:pt idx="159">
                  <c:v>0.75325131506230625</c:v>
                </c:pt>
                <c:pt idx="160">
                  <c:v>0.75325064181082513</c:v>
                </c:pt>
                <c:pt idx="161">
                  <c:v>0.75324844167985405</c:v>
                </c:pt>
                <c:pt idx="162">
                  <c:v>0.75324480632746438</c:v>
                </c:pt>
                <c:pt idx="163">
                  <c:v>0.75323980203742036</c:v>
                </c:pt>
                <c:pt idx="164">
                  <c:v>0.75323352377118102</c:v>
                </c:pt>
                <c:pt idx="165">
                  <c:v>0.75322602113563852</c:v>
                </c:pt>
                <c:pt idx="166">
                  <c:v>0.75321736186135679</c:v>
                </c:pt>
                <c:pt idx="167">
                  <c:v>0.75320760413996046</c:v>
                </c:pt>
                <c:pt idx="168">
                  <c:v>0.75319681347570933</c:v>
                </c:pt>
                <c:pt idx="169">
                  <c:v>0.75318502578333246</c:v>
                </c:pt>
                <c:pt idx="170">
                  <c:v>0.75317229829743915</c:v>
                </c:pt>
                <c:pt idx="171">
                  <c:v>0.7531586702780525</c:v>
                </c:pt>
                <c:pt idx="172">
                  <c:v>0.75314418242590164</c:v>
                </c:pt>
                <c:pt idx="173">
                  <c:v>0.75312888155559266</c:v>
                </c:pt>
                <c:pt idx="174">
                  <c:v>0.75311279693371869</c:v>
                </c:pt>
                <c:pt idx="175">
                  <c:v>0.75309596611297347</c:v>
                </c:pt>
                <c:pt idx="176">
                  <c:v>0.75307842062519537</c:v>
                </c:pt>
                <c:pt idx="177">
                  <c:v>0.75306019073998609</c:v>
                </c:pt>
                <c:pt idx="178">
                  <c:v>0.75304130588324414</c:v>
                </c:pt>
                <c:pt idx="179">
                  <c:v>0.75302178903185835</c:v>
                </c:pt>
                <c:pt idx="180">
                  <c:v>0.7530016778100127</c:v>
                </c:pt>
                <c:pt idx="181">
                  <c:v>0.75298097838578615</c:v>
                </c:pt>
                <c:pt idx="182">
                  <c:v>0.75295973766743307</c:v>
                </c:pt>
                <c:pt idx="183">
                  <c:v>0.75293795630738714</c:v>
                </c:pt>
                <c:pt idx="184">
                  <c:v>0.75291566329681769</c:v>
                </c:pt>
                <c:pt idx="185">
                  <c:v>0.75289287795534299</c:v>
                </c:pt>
                <c:pt idx="186">
                  <c:v>0.7528696178421036</c:v>
                </c:pt>
                <c:pt idx="187">
                  <c:v>0.75284590266667817</c:v>
                </c:pt>
                <c:pt idx="188">
                  <c:v>0.75282174766141308</c:v>
                </c:pt>
                <c:pt idx="189">
                  <c:v>0.75279716363117399</c:v>
                </c:pt>
                <c:pt idx="190">
                  <c:v>0.75277218330222728</c:v>
                </c:pt>
                <c:pt idx="191">
                  <c:v>0.75274679972869774</c:v>
                </c:pt>
                <c:pt idx="192">
                  <c:v>0.75272104540659202</c:v>
                </c:pt>
                <c:pt idx="193">
                  <c:v>0.75269492049604025</c:v>
                </c:pt>
                <c:pt idx="194">
                  <c:v>0.75266844308214897</c:v>
                </c:pt>
                <c:pt idx="195">
                  <c:v>0.7526416169128155</c:v>
                </c:pt>
                <c:pt idx="196">
                  <c:v>0.75261447724894015</c:v>
                </c:pt>
                <c:pt idx="197">
                  <c:v>0.75258701112481163</c:v>
                </c:pt>
                <c:pt idx="198">
                  <c:v>0.75255923820574944</c:v>
                </c:pt>
                <c:pt idx="199">
                  <c:v>0.7525311672097188</c:v>
                </c:pt>
                <c:pt idx="200">
                  <c:v>0.75250280911098599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895-46D1-A5ED-52ED08CEB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693744"/>
        <c:axId val="534694728"/>
      </c:scatterChart>
      <c:valAx>
        <c:axId val="53469374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 (external current)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694728"/>
        <c:crosses val="autoZero"/>
        <c:crossBetween val="midCat"/>
      </c:valAx>
      <c:valAx>
        <c:axId val="5346947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693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bifurcation of 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h_min</c:v>
                </c:pt>
              </c:strCache>
            </c:strRef>
          </c:tx>
          <c:spPr>
            <a:ln w="19050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Sheet1!$E$2:$E$202</c:f>
              <c:numCache>
                <c:formatCode>General</c:formatCode>
                <c:ptCount val="201"/>
                <c:pt idx="0">
                  <c:v>0.59612004212445002</c:v>
                </c:pt>
                <c:pt idx="1">
                  <c:v>0.59462501639595688</c:v>
                </c:pt>
                <c:pt idx="2">
                  <c:v>0.59313866212245714</c:v>
                </c:pt>
                <c:pt idx="3">
                  <c:v>0.59166089812969347</c:v>
                </c:pt>
                <c:pt idx="4">
                  <c:v>0.59019164413595138</c:v>
                </c:pt>
                <c:pt idx="5">
                  <c:v>0.58873082074771022</c:v>
                </c:pt>
                <c:pt idx="6">
                  <c:v>0.58727834945484703</c:v>
                </c:pt>
                <c:pt idx="7">
                  <c:v>0.58583415262541871</c:v>
                </c:pt>
                <c:pt idx="8">
                  <c:v>0.58439815350006352</c:v>
                </c:pt>
                <c:pt idx="9">
                  <c:v>0.58297027618603703</c:v>
                </c:pt>
                <c:pt idx="10">
                  <c:v>0.58155044565095149</c:v>
                </c:pt>
                <c:pt idx="11">
                  <c:v>0.58013858771621252</c:v>
                </c:pt>
                <c:pt idx="12">
                  <c:v>0.57873462905019135</c:v>
                </c:pt>
                <c:pt idx="13">
                  <c:v>0.57733849716117358</c:v>
                </c:pt>
                <c:pt idx="14">
                  <c:v>0.57595012039008953</c:v>
                </c:pt>
                <c:pt idx="15">
                  <c:v>0.57456942790304766</c:v>
                </c:pt>
                <c:pt idx="16">
                  <c:v>0.57319634968371647</c:v>
                </c:pt>
                <c:pt idx="17">
                  <c:v>0.5718308165255418</c:v>
                </c:pt>
                <c:pt idx="18">
                  <c:v>0.57047276002383418</c:v>
                </c:pt>
                <c:pt idx="19">
                  <c:v>0.56912211256778955</c:v>
                </c:pt>
                <c:pt idx="20">
                  <c:v>0.56777880733225883</c:v>
                </c:pt>
                <c:pt idx="21">
                  <c:v>0.56644277826974998</c:v>
                </c:pt>
                <c:pt idx="22">
                  <c:v>0.56511396010191028</c:v>
                </c:pt>
                <c:pt idx="23">
                  <c:v>0.56379228830386419</c:v>
                </c:pt>
                <c:pt idx="24">
                  <c:v>0.56247769911414935</c:v>
                </c:pt>
                <c:pt idx="25">
                  <c:v>0.56117012951683432</c:v>
                </c:pt>
                <c:pt idx="26">
                  <c:v>0.55986951722705314</c:v>
                </c:pt>
                <c:pt idx="27">
                  <c:v>0.55857580068725343</c:v>
                </c:pt>
                <c:pt idx="28">
                  <c:v>0.55728891905874622</c:v>
                </c:pt>
                <c:pt idx="29">
                  <c:v>0.55600881221327336</c:v>
                </c:pt>
                <c:pt idx="30">
                  <c:v>0.55473542072458104</c:v>
                </c:pt>
                <c:pt idx="31">
                  <c:v>0.55346868586001174</c:v>
                </c:pt>
                <c:pt idx="32">
                  <c:v>0.55220854957212262</c:v>
                </c:pt>
                <c:pt idx="33">
                  <c:v>0.55095495449033516</c:v>
                </c:pt>
                <c:pt idx="34">
                  <c:v>0.54970784391261984</c:v>
                </c:pt>
                <c:pt idx="35">
                  <c:v>0.54846716179722543</c:v>
                </c:pt>
                <c:pt idx="36">
                  <c:v>0.54723285275445166</c:v>
                </c:pt>
                <c:pt idx="37">
                  <c:v>0.54600486203847542</c:v>
                </c:pt>
                <c:pt idx="38">
                  <c:v>0.5447831355392273</c:v>
                </c:pt>
                <c:pt idx="39">
                  <c:v>0.5435676197743371</c:v>
                </c:pt>
                <c:pt idx="40">
                  <c:v>0.54235826188112213</c:v>
                </c:pt>
                <c:pt idx="41">
                  <c:v>0.54115500960865748</c:v>
                </c:pt>
                <c:pt idx="42">
                  <c:v>0.53995781130990461</c:v>
                </c:pt>
                <c:pt idx="43">
                  <c:v>0.5387666159339124</c:v>
                </c:pt>
                <c:pt idx="44">
                  <c:v>0.53758137301808606</c:v>
                </c:pt>
                <c:pt idx="45">
                  <c:v>0.53640203268053477</c:v>
                </c:pt>
                <c:pt idx="46">
                  <c:v>0.53522854561248967</c:v>
                </c:pt>
                <c:pt idx="47">
                  <c:v>0.53406086307080214</c:v>
                </c:pt>
                <c:pt idx="48">
                  <c:v>0.53289893687051726</c:v>
                </c:pt>
                <c:pt idx="49">
                  <c:v>0.53174271937752815</c:v>
                </c:pt>
                <c:pt idx="50">
                  <c:v>0.53059216350131122</c:v>
                </c:pt>
                <c:pt idx="51">
                  <c:v>0.52944722268764788</c:v>
                </c:pt>
                <c:pt idx="52">
                  <c:v>0.52830785091164356</c:v>
                </c:pt>
                <c:pt idx="53">
                  <c:v>0.52717400267099268</c:v>
                </c:pt>
                <c:pt idx="54">
                  <c:v>0.52604563297866525</c:v>
                </c:pt>
                <c:pt idx="55">
                  <c:v>0.52492269735562491</c:v>
                </c:pt>
                <c:pt idx="56">
                  <c:v>0.52380515182478737</c:v>
                </c:pt>
                <c:pt idx="57">
                  <c:v>0.52269295290407769</c:v>
                </c:pt>
                <c:pt idx="58">
                  <c:v>0.52158605759992571</c:v>
                </c:pt>
                <c:pt idx="59">
                  <c:v>0.52048442340050438</c:v>
                </c:pt>
                <c:pt idx="60">
                  <c:v>0.51938800827002829</c:v>
                </c:pt>
                <c:pt idx="61">
                  <c:v>0.51829677064087587</c:v>
                </c:pt>
                <c:pt idx="62">
                  <c:v>0.5172106694088876</c:v>
                </c:pt>
                <c:pt idx="63">
                  <c:v>0.5161296639263997</c:v>
                </c:pt>
                <c:pt idx="64">
                  <c:v>0.51505371399591993</c:v>
                </c:pt>
                <c:pt idx="65">
                  <c:v>0.51398277986509155</c:v>
                </c:pt>
                <c:pt idx="66">
                  <c:v>0.51291682219177404</c:v>
                </c:pt>
                <c:pt idx="67">
                  <c:v>0.5118558021105063</c:v>
                </c:pt>
                <c:pt idx="68">
                  <c:v>0.51079968118233754</c:v>
                </c:pt>
                <c:pt idx="69">
                  <c:v>0.50974842137728893</c:v>
                </c:pt>
                <c:pt idx="70">
                  <c:v>0.50870198508169251</c:v>
                </c:pt>
                <c:pt idx="71">
                  <c:v>0.50766033509263742</c:v>
                </c:pt>
                <c:pt idx="72">
                  <c:v>0.50662343461249881</c:v>
                </c:pt>
                <c:pt idx="73">
                  <c:v>0.50559124718307136</c:v>
                </c:pt>
                <c:pt idx="74">
                  <c:v>0.50456373679293098</c:v>
                </c:pt>
                <c:pt idx="75">
                  <c:v>0.50354086784297436</c:v>
                </c:pt>
                <c:pt idx="76">
                  <c:v>0.50252260509253099</c:v>
                </c:pt>
                <c:pt idx="77">
                  <c:v>0.50150891367872352</c:v>
                </c:pt>
                <c:pt idx="78">
                  <c:v>0.50049975911135025</c:v>
                </c:pt>
                <c:pt idx="79">
                  <c:v>0.49949510726781621</c:v>
                </c:pt>
                <c:pt idx="80">
                  <c:v>0.49849492438808263</c:v>
                </c:pt>
                <c:pt idx="81">
                  <c:v>0.49749917706967361</c:v>
                </c:pt>
                <c:pt idx="82">
                  <c:v>0.49650783226274697</c:v>
                </c:pt>
                <c:pt idx="83">
                  <c:v>0.49552085726511269</c:v>
                </c:pt>
                <c:pt idx="84">
                  <c:v>0.49453821971735579</c:v>
                </c:pt>
                <c:pt idx="85">
                  <c:v>0.4935598875979188</c:v>
                </c:pt>
                <c:pt idx="86">
                  <c:v>0.49258582921816119</c:v>
                </c:pt>
                <c:pt idx="87">
                  <c:v>0.49161601321743797</c:v>
                </c:pt>
                <c:pt idx="88">
                  <c:v>0.49065040855813019</c:v>
                </c:pt>
                <c:pt idx="89">
                  <c:v>0.48968898452058762</c:v>
                </c:pt>
                <c:pt idx="90">
                  <c:v>0.4887317106980249</c:v>
                </c:pt>
                <c:pt idx="91">
                  <c:v>0.48777855699128619</c:v>
                </c:pt>
                <c:pt idx="92">
                  <c:v>0.48682949360347483</c:v>
                </c:pt>
                <c:pt idx="93">
                  <c:v>0.48588449103437897</c:v>
                </c:pt>
                <c:pt idx="94">
                  <c:v>0.48494352007469638</c:v>
                </c:pt>
                <c:pt idx="95">
                  <c:v>0.48400655179993929</c:v>
                </c:pt>
                <c:pt idx="96">
                  <c:v>0.48307355756401499</c:v>
                </c:pt>
                <c:pt idx="97">
                  <c:v>0.48214450899232131</c:v>
                </c:pt>
                <c:pt idx="98">
                  <c:v>0.48121937797437703</c:v>
                </c:pt>
                <c:pt idx="99">
                  <c:v>0.48029813665572407</c:v>
                </c:pt>
                <c:pt idx="100">
                  <c:v>0.47938075742912478</c:v>
                </c:pt>
                <c:pt idx="101">
                  <c:v>0.47846721292474098</c:v>
                </c:pt>
                <c:pt idx="102">
                  <c:v>0.47755747599915538</c:v>
                </c:pt>
                <c:pt idx="103">
                  <c:v>0.47665151972304359</c:v>
                </c:pt>
                <c:pt idx="104">
                  <c:v>0.4757493173670484</c:v>
                </c:pt>
                <c:pt idx="105">
                  <c:v>0.47485084238558722</c:v>
                </c:pt>
                <c:pt idx="106">
                  <c:v>0.47395606839812748</c:v>
                </c:pt>
                <c:pt idx="107">
                  <c:v>0.47306496916724122</c:v>
                </c:pt>
                <c:pt idx="108">
                  <c:v>0.47217751863859331</c:v>
                </c:pt>
                <c:pt idx="109">
                  <c:v>0.47129369264068272</c:v>
                </c:pt>
                <c:pt idx="110">
                  <c:v>0.47041346695443442</c:v>
                </c:pt>
                <c:pt idx="111">
                  <c:v>0.46953681707542883</c:v>
                </c:pt>
                <c:pt idx="112">
                  <c:v>0.46866371878277152</c:v>
                </c:pt>
                <c:pt idx="113">
                  <c:v>0.46779414810478759</c:v>
                </c:pt>
                <c:pt idx="114">
                  <c:v>0.46692808125311508</c:v>
                </c:pt>
                <c:pt idx="115">
                  <c:v>0.46606549450253992</c:v>
                </c:pt>
                <c:pt idx="116">
                  <c:v>0.4652063639757284</c:v>
                </c:pt>
                <c:pt idx="117">
                  <c:v>0.46435066525549828</c:v>
                </c:pt>
                <c:pt idx="118">
                  <c:v>0.46349837266861049</c:v>
                </c:pt>
                <c:pt idx="119">
                  <c:v>0.46264945790305351</c:v>
                </c:pt>
                <c:pt idx="120">
                  <c:v>0.46180388715113302</c:v>
                </c:pt>
                <c:pt idx="121">
                  <c:v>0.4609616145824092</c:v>
                </c:pt>
                <c:pt idx="122">
                  <c:v>0.46012256494411791</c:v>
                </c:pt>
                <c:pt idx="123">
                  <c:v>0.45928657327694478</c:v>
                </c:pt>
                <c:pt idx="124">
                  <c:v>0.45845301131398558</c:v>
                </c:pt>
                <c:pt idx="125">
                  <c:v>0.45736038520584948</c:v>
                </c:pt>
                <c:pt idx="126">
                  <c:v>6.7768831411417957E-2</c:v>
                </c:pt>
                <c:pt idx="127">
                  <c:v>6.8156307449430034E-2</c:v>
                </c:pt>
                <c:pt idx="128">
                  <c:v>6.8388490288686585E-2</c:v>
                </c:pt>
                <c:pt idx="129">
                  <c:v>6.8553118177753516E-2</c:v>
                </c:pt>
                <c:pt idx="130">
                  <c:v>6.8678836266549442E-2</c:v>
                </c:pt>
                <c:pt idx="131">
                  <c:v>6.8779006339759086E-2</c:v>
                </c:pt>
                <c:pt idx="132">
                  <c:v>6.886101147121064E-2</c:v>
                </c:pt>
                <c:pt idx="133">
                  <c:v>6.8929396270002039E-2</c:v>
                </c:pt>
                <c:pt idx="134">
                  <c:v>6.8987166988442941E-2</c:v>
                </c:pt>
                <c:pt idx="135">
                  <c:v>6.9036428564905911E-2</c:v>
                </c:pt>
                <c:pt idx="136">
                  <c:v>6.9078704589838932E-2</c:v>
                </c:pt>
                <c:pt idx="137">
                  <c:v>6.9115145915184029E-2</c:v>
                </c:pt>
                <c:pt idx="138">
                  <c:v>6.9146635518802693E-2</c:v>
                </c:pt>
                <c:pt idx="139">
                  <c:v>6.9173871268564904E-2</c:v>
                </c:pt>
                <c:pt idx="140">
                  <c:v>6.9197411451815113E-2</c:v>
                </c:pt>
                <c:pt idx="141">
                  <c:v>6.9217722482210628E-2</c:v>
                </c:pt>
                <c:pt idx="142">
                  <c:v>6.9235150924006478E-2</c:v>
                </c:pt>
                <c:pt idx="143">
                  <c:v>6.9250041901888687E-2</c:v>
                </c:pt>
                <c:pt idx="144">
                  <c:v>6.926265004418003E-2</c:v>
                </c:pt>
                <c:pt idx="145">
                  <c:v>6.9273203969988789E-2</c:v>
                </c:pt>
                <c:pt idx="146">
                  <c:v>6.9281898526708297E-2</c:v>
                </c:pt>
                <c:pt idx="147">
                  <c:v>6.9288897776625683E-2</c:v>
                </c:pt>
                <c:pt idx="148">
                  <c:v>6.9294355299667362E-2</c:v>
                </c:pt>
                <c:pt idx="149">
                  <c:v>6.9298398220722854E-2</c:v>
                </c:pt>
                <c:pt idx="150">
                  <c:v>6.9301138947316432E-2</c:v>
                </c:pt>
                <c:pt idx="151">
                  <c:v>6.9302680586164789E-2</c:v>
                </c:pt>
                <c:pt idx="152">
                  <c:v>6.930311246636453E-2</c:v>
                </c:pt>
                <c:pt idx="153">
                  <c:v>6.9302513407098934E-2</c:v>
                </c:pt>
                <c:pt idx="154">
                  <c:v>6.9300958862342388E-2</c:v>
                </c:pt>
                <c:pt idx="155">
                  <c:v>6.9298511176576039E-2</c:v>
                </c:pt>
                <c:pt idx="156">
                  <c:v>6.9295231439011257E-2</c:v>
                </c:pt>
                <c:pt idx="157">
                  <c:v>6.9291172532676373E-2</c:v>
                </c:pt>
                <c:pt idx="158">
                  <c:v>6.9286385178732646E-2</c:v>
                </c:pt>
                <c:pt idx="159">
                  <c:v>6.9280908515550021E-2</c:v>
                </c:pt>
                <c:pt idx="160">
                  <c:v>6.9274789226294278E-2</c:v>
                </c:pt>
                <c:pt idx="161">
                  <c:v>6.9268064791987341E-2</c:v>
                </c:pt>
                <c:pt idx="162">
                  <c:v>6.9260761153521089E-2</c:v>
                </c:pt>
                <c:pt idx="163">
                  <c:v>6.9252926901043579E-2</c:v>
                </c:pt>
                <c:pt idx="164">
                  <c:v>6.9244566293747534E-2</c:v>
                </c:pt>
                <c:pt idx="165">
                  <c:v>6.9235729134528204E-2</c:v>
                </c:pt>
                <c:pt idx="166">
                  <c:v>6.9226433112303545E-2</c:v>
                </c:pt>
                <c:pt idx="167">
                  <c:v>6.9216703601736568E-2</c:v>
                </c:pt>
                <c:pt idx="168">
                  <c:v>6.9206551281033368E-2</c:v>
                </c:pt>
                <c:pt idx="169">
                  <c:v>6.9196010438351926E-2</c:v>
                </c:pt>
                <c:pt idx="170">
                  <c:v>6.9185095557546178E-2</c:v>
                </c:pt>
                <c:pt idx="171">
                  <c:v>6.9173826482956516E-2</c:v>
                </c:pt>
                <c:pt idx="172">
                  <c:v>6.9162209939197181E-2</c:v>
                </c:pt>
                <c:pt idx="173">
                  <c:v>6.9150273029942783E-2</c:v>
                </c:pt>
                <c:pt idx="174">
                  <c:v>6.9138025963980651E-2</c:v>
                </c:pt>
                <c:pt idx="175">
                  <c:v>6.9125482487090509E-2</c:v>
                </c:pt>
                <c:pt idx="176">
                  <c:v>6.911265685110865E-2</c:v>
                </c:pt>
                <c:pt idx="177">
                  <c:v>6.9099558162221547E-2</c:v>
                </c:pt>
                <c:pt idx="178">
                  <c:v>6.9086204491727601E-2</c:v>
                </c:pt>
                <c:pt idx="179">
                  <c:v>6.9072599855593525E-2</c:v>
                </c:pt>
                <c:pt idx="180">
                  <c:v>6.9058752320692265E-2</c:v>
                </c:pt>
                <c:pt idx="181">
                  <c:v>6.9044685995801769E-2</c:v>
                </c:pt>
                <c:pt idx="182">
                  <c:v>6.9030389261013084E-2</c:v>
                </c:pt>
                <c:pt idx="183">
                  <c:v>6.9015888086004257E-2</c:v>
                </c:pt>
                <c:pt idx="184">
                  <c:v>6.9001185543180243E-2</c:v>
                </c:pt>
                <c:pt idx="185">
                  <c:v>6.8986286949152001E-2</c:v>
                </c:pt>
                <c:pt idx="186">
                  <c:v>6.8971201818918471E-2</c:v>
                </c:pt>
                <c:pt idx="187">
                  <c:v>6.8955941043098073E-2</c:v>
                </c:pt>
                <c:pt idx="188">
                  <c:v>6.8940501717314778E-2</c:v>
                </c:pt>
                <c:pt idx="189">
                  <c:v>6.8924896599684482E-2</c:v>
                </c:pt>
                <c:pt idx="190">
                  <c:v>6.8909138032761233E-2</c:v>
                </c:pt>
                <c:pt idx="191">
                  <c:v>6.8893216281207981E-2</c:v>
                </c:pt>
                <c:pt idx="192">
                  <c:v>6.8877150155173414E-2</c:v>
                </c:pt>
                <c:pt idx="193">
                  <c:v>6.8860938995462376E-2</c:v>
                </c:pt>
                <c:pt idx="194">
                  <c:v>6.8844593696458234E-2</c:v>
                </c:pt>
                <c:pt idx="195">
                  <c:v>6.8828119375503899E-2</c:v>
                </c:pt>
                <c:pt idx="196">
                  <c:v>6.8811500573005682E-2</c:v>
                </c:pt>
                <c:pt idx="197">
                  <c:v>6.8794766146566835E-2</c:v>
                </c:pt>
                <c:pt idx="198">
                  <c:v>6.8777916393594221E-2</c:v>
                </c:pt>
                <c:pt idx="199">
                  <c:v>6.8760942931959543E-2</c:v>
                </c:pt>
                <c:pt idx="200">
                  <c:v>6.8743866190884823E-2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77D-47A6-B5F4-A90AE7ECD582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h_max</c:v>
                </c:pt>
              </c:strCache>
            </c:strRef>
          </c:tx>
          <c:spPr>
            <a:ln w="19050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0.60000000000000009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</c:v>
                </c:pt>
                <c:pt idx="16">
                  <c:v>0.8</c:v>
                </c:pt>
                <c:pt idx="17">
                  <c:v>0.85000000000000009</c:v>
                </c:pt>
                <c:pt idx="18">
                  <c:v>0.9</c:v>
                </c:pt>
                <c:pt idx="19">
                  <c:v>0.95000000000000007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4.1000000000000014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4.3500000000000014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4.6000000000000014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4.8000000000000007</c:v>
                </c:pt>
                <c:pt idx="97">
                  <c:v>4.8500000000000014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5.0500000000000007</c:v>
                </c:pt>
                <c:pt idx="102">
                  <c:v>5.1000000000000014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5.3000000000000007</c:v>
                </c:pt>
                <c:pt idx="107">
                  <c:v>5.3500000000000014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5.5500000000000007</c:v>
                </c:pt>
                <c:pt idx="112">
                  <c:v>5.6000000000000014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5.8000000000000007</c:v>
                </c:pt>
                <c:pt idx="117">
                  <c:v>5.8500000000000014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6.0500000000000007</c:v>
                </c:pt>
                <c:pt idx="122">
                  <c:v>6.1000000000000014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6.3000000000000007</c:v>
                </c:pt>
                <c:pt idx="127">
                  <c:v>6.3500000000000014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6.5500000000000007</c:v>
                </c:pt>
                <c:pt idx="132">
                  <c:v>6.6000000000000014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6.8000000000000007</c:v>
                </c:pt>
                <c:pt idx="137">
                  <c:v>6.8500000000000014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7.0500000000000007</c:v>
                </c:pt>
                <c:pt idx="142">
                  <c:v>7.1000000000000014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7.3000000000000007</c:v>
                </c:pt>
                <c:pt idx="147">
                  <c:v>7.3500000000000014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7.5500000000000007</c:v>
                </c:pt>
                <c:pt idx="152">
                  <c:v>7.6000000000000014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7.8000000000000007</c:v>
                </c:pt>
                <c:pt idx="157">
                  <c:v>7.8500000000000014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8.2000000000000011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8.4500000000000011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8.7000000000000011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8.9500000000000011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9.2000000000000011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9.4500000000000011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9.6000000000000014</c:v>
                </c:pt>
                <c:pt idx="193">
                  <c:v>9.65</c:v>
                </c:pt>
                <c:pt idx="194">
                  <c:v>9.7000000000000011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9.8500000000000014</c:v>
                </c:pt>
                <c:pt idx="198">
                  <c:v>9.9</c:v>
                </c:pt>
                <c:pt idx="199">
                  <c:v>9.9500000000000011</c:v>
                </c:pt>
                <c:pt idx="200">
                  <c:v>10</c:v>
                </c:pt>
              </c:numCache>
            </c:numRef>
          </c:xVal>
          <c:yVal>
            <c:numRef>
              <c:f>Sheet1!$I$2:$I$202</c:f>
              <c:numCache>
                <c:formatCode>General</c:formatCode>
                <c:ptCount val="201"/>
                <c:pt idx="0">
                  <c:v>0.59612004252067718</c:v>
                </c:pt>
                <c:pt idx="1">
                  <c:v>0.59462501676860524</c:v>
                </c:pt>
                <c:pt idx="2">
                  <c:v>0.59313866247213209</c:v>
                </c:pt>
                <c:pt idx="3">
                  <c:v>0.59166089845699399</c:v>
                </c:pt>
                <c:pt idx="4">
                  <c:v>0.59019164444146588</c:v>
                </c:pt>
                <c:pt idx="5">
                  <c:v>0.58873082103202057</c:v>
                </c:pt>
                <c:pt idx="6">
                  <c:v>0.58727834971852932</c:v>
                </c:pt>
                <c:pt idx="7">
                  <c:v>0.58583415286904195</c:v>
                </c:pt>
                <c:pt idx="8">
                  <c:v>0.5843981537241103</c:v>
                </c:pt>
                <c:pt idx="9">
                  <c:v>0.58297027639104937</c:v>
                </c:pt>
                <c:pt idx="10">
                  <c:v>0.58155044583746673</c:v>
                </c:pt>
                <c:pt idx="11">
                  <c:v>0.5801385878847567</c:v>
                </c:pt>
                <c:pt idx="12">
                  <c:v>0.5787346292012836</c:v>
                </c:pt>
                <c:pt idx="13">
                  <c:v>0.57733849729532494</c:v>
                </c:pt>
                <c:pt idx="14">
                  <c:v>0.57595012050779781</c:v>
                </c:pt>
                <c:pt idx="15">
                  <c:v>0.5745694280048057</c:v>
                </c:pt>
                <c:pt idx="16">
                  <c:v>0.57319634977000655</c:v>
                </c:pt>
                <c:pt idx="17">
                  <c:v>0.57183081659683876</c:v>
                </c:pt>
                <c:pt idx="18">
                  <c:v>0.57047276008061387</c:v>
                </c:pt>
                <c:pt idx="19">
                  <c:v>0.56912211261049639</c:v>
                </c:pt>
                <c:pt idx="20">
                  <c:v>0.56777880736138675</c:v>
                </c:pt>
                <c:pt idx="21">
                  <c:v>0.56644277828572143</c:v>
                </c:pt>
                <c:pt idx="22">
                  <c:v>0.56511396010552206</c:v>
                </c:pt>
                <c:pt idx="23">
                  <c:v>0.56379228831145045</c:v>
                </c:pt>
                <c:pt idx="24">
                  <c:v>0.56247769913349377</c:v>
                </c:pt>
                <c:pt idx="25">
                  <c:v>0.56117012954752121</c:v>
                </c:pt>
                <c:pt idx="26">
                  <c:v>0.559869517268619</c:v>
                </c:pt>
                <c:pt idx="27">
                  <c:v>0.5585758007392494</c:v>
                </c:pt>
                <c:pt idx="28">
                  <c:v>0.5572889191207413</c:v>
                </c:pt>
                <c:pt idx="29">
                  <c:v>0.55600881228481147</c:v>
                </c:pt>
                <c:pt idx="30">
                  <c:v>0.55473542080523497</c:v>
                </c:pt>
                <c:pt idx="31">
                  <c:v>0.55346868594938503</c:v>
                </c:pt>
                <c:pt idx="32">
                  <c:v>0.55220854966980526</c:v>
                </c:pt>
                <c:pt idx="33">
                  <c:v>0.55095495459595156</c:v>
                </c:pt>
                <c:pt idx="34">
                  <c:v>0.54970784402583128</c:v>
                </c:pt>
                <c:pt idx="35">
                  <c:v>0.54846716191772771</c:v>
                </c:pt>
                <c:pt idx="36">
                  <c:v>0.54723285288197243</c:v>
                </c:pt>
                <c:pt idx="37">
                  <c:v>0.54600486217282207</c:v>
                </c:pt>
                <c:pt idx="38">
                  <c:v>0.54478313568023007</c:v>
                </c:pt>
                <c:pt idx="39">
                  <c:v>0.54356761992189173</c:v>
                </c:pt>
                <c:pt idx="40">
                  <c:v>0.54235826203517801</c:v>
                </c:pt>
                <c:pt idx="41">
                  <c:v>0.54115500976922548</c:v>
                </c:pt>
                <c:pt idx="42">
                  <c:v>0.5399578114770448</c:v>
                </c:pt>
                <c:pt idx="43">
                  <c:v>0.53876661610770316</c:v>
                </c:pt>
                <c:pt idx="44">
                  <c:v>0.53758137319864396</c:v>
                </c:pt>
                <c:pt idx="45">
                  <c:v>0.53640203286797494</c:v>
                </c:pt>
                <c:pt idx="46">
                  <c:v>0.53522854580688217</c:v>
                </c:pt>
                <c:pt idx="47">
                  <c:v>0.53406086327216074</c:v>
                </c:pt>
                <c:pt idx="48">
                  <c:v>0.53289893707873714</c:v>
                </c:pt>
                <c:pt idx="49">
                  <c:v>0.53174271959235742</c:v>
                </c:pt>
                <c:pt idx="50">
                  <c:v>0.53059216372228724</c:v>
                </c:pt>
                <c:pt idx="51">
                  <c:v>0.52944722291413326</c:v>
                </c:pt>
                <c:pt idx="52">
                  <c:v>0.52830785114274448</c:v>
                </c:pt>
                <c:pt idx="53">
                  <c:v>0.52717400290518668</c:v>
                </c:pt>
                <c:pt idx="54">
                  <c:v>0.52604563321380793</c:v>
                </c:pt>
                <c:pt idx="55">
                  <c:v>0.52492269758939991</c:v>
                </c:pt>
                <c:pt idx="56">
                  <c:v>0.52380515205443412</c:v>
                </c:pt>
                <c:pt idx="57">
                  <c:v>0.52269295312638242</c:v>
                </c:pt>
                <c:pt idx="58">
                  <c:v>0.52158605781119149</c:v>
                </c:pt>
                <c:pt idx="59">
                  <c:v>0.52048442359670744</c:v>
                </c:pt>
                <c:pt idx="60">
                  <c:v>0.51938800844636945</c:v>
                </c:pt>
                <c:pt idx="61">
                  <c:v>0.51829677079283298</c:v>
                </c:pt>
                <c:pt idx="62">
                  <c:v>0.5172106695443589</c:v>
                </c:pt>
                <c:pt idx="63">
                  <c:v>0.51612966407638317</c:v>
                </c:pt>
                <c:pt idx="64">
                  <c:v>0.51505371416335155</c:v>
                </c:pt>
                <c:pt idx="65">
                  <c:v>0.51398278005311004</c:v>
                </c:pt>
                <c:pt idx="66">
                  <c:v>0.51291682243221537</c:v>
                </c:pt>
                <c:pt idx="67">
                  <c:v>0.51185580242002116</c:v>
                </c:pt>
                <c:pt idx="68">
                  <c:v>0.51079968156300004</c:v>
                </c:pt>
                <c:pt idx="69">
                  <c:v>0.50974842182901037</c:v>
                </c:pt>
                <c:pt idx="70">
                  <c:v>0.50870198560174729</c:v>
                </c:pt>
                <c:pt idx="71">
                  <c:v>0.50766033567524471</c:v>
                </c:pt>
                <c:pt idx="72">
                  <c:v>0.50662343524845799</c:v>
                </c:pt>
                <c:pt idx="73">
                  <c:v>0.50559124791995047</c:v>
                </c:pt>
                <c:pt idx="74">
                  <c:v>0.50456373768267015</c:v>
                </c:pt>
                <c:pt idx="75">
                  <c:v>0.50354086891879357</c:v>
                </c:pt>
                <c:pt idx="76">
                  <c:v>0.50252260639472701</c:v>
                </c:pt>
                <c:pt idx="77">
                  <c:v>0.50150891525611829</c:v>
                </c:pt>
                <c:pt idx="78">
                  <c:v>0.50049976102306848</c:v>
                </c:pt>
                <c:pt idx="79">
                  <c:v>0.49949510958535859</c:v>
                </c:pt>
                <c:pt idx="80">
                  <c:v>0.49849492719785371</c:v>
                </c:pt>
                <c:pt idx="81">
                  <c:v>0.49749918047599312</c:v>
                </c:pt>
                <c:pt idx="82">
                  <c:v>0.49650783639144058</c:v>
                </c:pt>
                <c:pt idx="83">
                  <c:v>0.49552086226783337</c:v>
                </c:pt>
                <c:pt idx="84">
                  <c:v>0.49453822577663459</c:v>
                </c:pt>
                <c:pt idx="85">
                  <c:v>0.49355989487553698</c:v>
                </c:pt>
                <c:pt idx="86">
                  <c:v>0.49258583783251653</c:v>
                </c:pt>
                <c:pt idx="87">
                  <c:v>0.49161602327423398</c:v>
                </c:pt>
                <c:pt idx="88">
                  <c:v>0.49065042014390059</c:v>
                </c:pt>
                <c:pt idx="89">
                  <c:v>0.48968899769546292</c:v>
                </c:pt>
                <c:pt idx="90">
                  <c:v>0.48873172548788502</c:v>
                </c:pt>
                <c:pt idx="91">
                  <c:v>0.48777857337952529</c:v>
                </c:pt>
                <c:pt idx="92">
                  <c:v>0.48682951152266313</c:v>
                </c:pt>
                <c:pt idx="93">
                  <c:v>0.48588451035830571</c:v>
                </c:pt>
                <c:pt idx="94">
                  <c:v>0.48494354117522059</c:v>
                </c:pt>
                <c:pt idx="95">
                  <c:v>0.48400657739672892</c:v>
                </c:pt>
                <c:pt idx="96">
                  <c:v>0.48307358858744309</c:v>
                </c:pt>
                <c:pt idx="97">
                  <c:v>0.48214454656055478</c:v>
                </c:pt>
                <c:pt idx="98">
                  <c:v>0.4812194234305503</c:v>
                </c:pt>
                <c:pt idx="99">
                  <c:v>0.48029819161234261</c:v>
                </c:pt>
                <c:pt idx="100">
                  <c:v>0.4793808238211773</c:v>
                </c:pt>
                <c:pt idx="101">
                  <c:v>0.47846729307322022</c:v>
                </c:pt>
                <c:pt idx="102">
                  <c:v>0.47755757268703702</c:v>
                </c:pt>
                <c:pt idx="103">
                  <c:v>0.47665163628618717</c:v>
                </c:pt>
                <c:pt idx="104">
                  <c:v>0.47574945780311118</c:v>
                </c:pt>
                <c:pt idx="105">
                  <c:v>0.47485101148455178</c:v>
                </c:pt>
                <c:pt idx="106">
                  <c:v>0.47395627189893558</c:v>
                </c:pt>
                <c:pt idx="107">
                  <c:v>0.47306521394604367</c:v>
                </c:pt>
                <c:pt idx="108">
                  <c:v>0.47217781286960703</c:v>
                </c:pt>
                <c:pt idx="109">
                  <c:v>0.47129404427343752</c:v>
                </c:pt>
                <c:pt idx="110">
                  <c:v>0.47041388414209401</c:v>
                </c:pt>
                <c:pt idx="111">
                  <c:v>0.46953730886724693</c:v>
                </c:pt>
                <c:pt idx="112">
                  <c:v>0.46866429528144349</c:v>
                </c:pt>
                <c:pt idx="113">
                  <c:v>0.46779482070153738</c:v>
                </c:pt>
                <c:pt idx="114">
                  <c:v>0.46692886298523911</c:v>
                </c:pt>
                <c:pt idx="115">
                  <c:v>0.46606640060563492</c:v>
                </c:pt>
                <c:pt idx="116">
                  <c:v>0.46520741275171829</c:v>
                </c:pt>
                <c:pt idx="117">
                  <c:v>0.46435187946785389</c:v>
                </c:pt>
                <c:pt idx="118">
                  <c:v>0.46349978185541368</c:v>
                </c:pt>
                <c:pt idx="119">
                  <c:v>0.46265110238099671</c:v>
                </c:pt>
                <c:pt idx="120">
                  <c:v>0.46180582538739878</c:v>
                </c:pt>
                <c:pt idx="121">
                  <c:v>0.46096393804426661</c:v>
                </c:pt>
                <c:pt idx="122">
                  <c:v>0.4601254324559837</c:v>
                </c:pt>
                <c:pt idx="123">
                  <c:v>0.45929031192874881</c:v>
                </c:pt>
                <c:pt idx="124">
                  <c:v>0.45845862737085702</c:v>
                </c:pt>
                <c:pt idx="125">
                  <c:v>0.45779574817429342</c:v>
                </c:pt>
                <c:pt idx="126">
                  <c:v>0.49719630889588701</c:v>
                </c:pt>
                <c:pt idx="127">
                  <c:v>0.49702023305960252</c:v>
                </c:pt>
                <c:pt idx="128">
                  <c:v>0.49667698501344382</c:v>
                </c:pt>
                <c:pt idx="129">
                  <c:v>0.49626276402379338</c:v>
                </c:pt>
                <c:pt idx="130">
                  <c:v>0.49580884246034579</c:v>
                </c:pt>
                <c:pt idx="131">
                  <c:v>0.49532970598435239</c:v>
                </c:pt>
                <c:pt idx="132">
                  <c:v>0.49483333520207468</c:v>
                </c:pt>
                <c:pt idx="133">
                  <c:v>0.49432462068751459</c:v>
                </c:pt>
                <c:pt idx="134">
                  <c:v>0.49380678424108349</c:v>
                </c:pt>
                <c:pt idx="135">
                  <c:v>0.49328206553078568</c:v>
                </c:pt>
                <c:pt idx="136">
                  <c:v>0.49275208322218927</c:v>
                </c:pt>
                <c:pt idx="137">
                  <c:v>0.49221804663056917</c:v>
                </c:pt>
                <c:pt idx="138">
                  <c:v>0.49168088373969671</c:v>
                </c:pt>
                <c:pt idx="139">
                  <c:v>0.49114131865938471</c:v>
                </c:pt>
                <c:pt idx="140">
                  <c:v>0.49059993003978802</c:v>
                </c:pt>
                <c:pt idx="141">
                  <c:v>0.49005718434362872</c:v>
                </c:pt>
                <c:pt idx="142">
                  <c:v>0.48951346577720051</c:v>
                </c:pt>
                <c:pt idx="143">
                  <c:v>0.48896909038359421</c:v>
                </c:pt>
                <c:pt idx="144">
                  <c:v>0.48842432406259201</c:v>
                </c:pt>
                <c:pt idx="145">
                  <c:v>0.48787939018155002</c:v>
                </c:pt>
                <c:pt idx="146">
                  <c:v>0.48733447913528227</c:v>
                </c:pt>
                <c:pt idx="147">
                  <c:v>0.48678975341992581</c:v>
                </c:pt>
                <c:pt idx="148">
                  <c:v>0.48624535320147211</c:v>
                </c:pt>
                <c:pt idx="149">
                  <c:v>0.48570139933822759</c:v>
                </c:pt>
                <c:pt idx="150">
                  <c:v>0.48515799685854882</c:v>
                </c:pt>
                <c:pt idx="151">
                  <c:v>0.48461523746654189</c:v>
                </c:pt>
                <c:pt idx="152">
                  <c:v>0.48407320140369298</c:v>
                </c:pt>
                <c:pt idx="153">
                  <c:v>0.48353195896814471</c:v>
                </c:pt>
                <c:pt idx="154">
                  <c:v>0.48299157212387489</c:v>
                </c:pt>
                <c:pt idx="155">
                  <c:v>0.48245209549466311</c:v>
                </c:pt>
                <c:pt idx="156">
                  <c:v>0.48191357735024332</c:v>
                </c:pt>
                <c:pt idx="157">
                  <c:v>0.48137606040949821</c:v>
                </c:pt>
                <c:pt idx="158">
                  <c:v>0.48083958244183428</c:v>
                </c:pt>
                <c:pt idx="159">
                  <c:v>0.48030417709788259</c:v>
                </c:pt>
                <c:pt idx="160">
                  <c:v>0.479769874174786</c:v>
                </c:pt>
                <c:pt idx="161">
                  <c:v>0.47923669992555251</c:v>
                </c:pt>
                <c:pt idx="162">
                  <c:v>0.47870467781036219</c:v>
                </c:pt>
                <c:pt idx="163">
                  <c:v>0.47817382871841191</c:v>
                </c:pt>
                <c:pt idx="164">
                  <c:v>0.47764417073803722</c:v>
                </c:pt>
                <c:pt idx="165">
                  <c:v>0.47711572058121782</c:v>
                </c:pt>
                <c:pt idx="166">
                  <c:v>0.47658849219274602</c:v>
                </c:pt>
                <c:pt idx="167">
                  <c:v>0.47606249828941039</c:v>
                </c:pt>
                <c:pt idx="168">
                  <c:v>0.4755377499027334</c:v>
                </c:pt>
                <c:pt idx="169">
                  <c:v>0.47501425672258568</c:v>
                </c:pt>
                <c:pt idx="170">
                  <c:v>0.47449202696050202</c:v>
                </c:pt>
                <c:pt idx="171">
                  <c:v>0.47397106819843882</c:v>
                </c:pt>
                <c:pt idx="172">
                  <c:v>0.47345138608860221</c:v>
                </c:pt>
                <c:pt idx="173">
                  <c:v>0.47293298643617782</c:v>
                </c:pt>
                <c:pt idx="174">
                  <c:v>0.47241587312857058</c:v>
                </c:pt>
                <c:pt idx="175">
                  <c:v>0.47190004984726769</c:v>
                </c:pt>
                <c:pt idx="176">
                  <c:v>0.47138551937608819</c:v>
                </c:pt>
                <c:pt idx="177">
                  <c:v>0.47087228394747971</c:v>
                </c:pt>
                <c:pt idx="178">
                  <c:v>0.47036034515811759</c:v>
                </c:pt>
                <c:pt idx="179">
                  <c:v>0.46984970387802272</c:v>
                </c:pt>
                <c:pt idx="180">
                  <c:v>0.46934036065695428</c:v>
                </c:pt>
                <c:pt idx="181">
                  <c:v>0.46883231533823322</c:v>
                </c:pt>
                <c:pt idx="182">
                  <c:v>0.46832556804951753</c:v>
                </c:pt>
                <c:pt idx="183">
                  <c:v>0.46782011738459373</c:v>
                </c:pt>
                <c:pt idx="184">
                  <c:v>0.46731596260032909</c:v>
                </c:pt>
                <c:pt idx="185">
                  <c:v>0.4668131018482054</c:v>
                </c:pt>
                <c:pt idx="186">
                  <c:v>0.46631153366451422</c:v>
                </c:pt>
                <c:pt idx="187">
                  <c:v>0.46581125538697959</c:v>
                </c:pt>
                <c:pt idx="188">
                  <c:v>0.46531226572799123</c:v>
                </c:pt>
                <c:pt idx="189">
                  <c:v>0.46481456101837121</c:v>
                </c:pt>
                <c:pt idx="190">
                  <c:v>0.46431813904046421</c:v>
                </c:pt>
                <c:pt idx="191">
                  <c:v>0.46382299633261681</c:v>
                </c:pt>
                <c:pt idx="192">
                  <c:v>0.46332913079278071</c:v>
                </c:pt>
                <c:pt idx="193">
                  <c:v>0.46283653771130812</c:v>
                </c:pt>
                <c:pt idx="194">
                  <c:v>0.46234521414223689</c:v>
                </c:pt>
                <c:pt idx="195">
                  <c:v>0.46185515659494603</c:v>
                </c:pt>
                <c:pt idx="196">
                  <c:v>0.46136636094889288</c:v>
                </c:pt>
                <c:pt idx="197">
                  <c:v>0.46087882325235707</c:v>
                </c:pt>
                <c:pt idx="198">
                  <c:v>0.46039253988322948</c:v>
                </c:pt>
                <c:pt idx="199">
                  <c:v>0.45990750627627203</c:v>
                </c:pt>
                <c:pt idx="200">
                  <c:v>0.45942371838877322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77D-47A6-B5F4-A90AE7ECD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9382560"/>
        <c:axId val="589376656"/>
      </c:scatterChart>
      <c:valAx>
        <c:axId val="58938256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 (external current)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376656"/>
        <c:crosses val="autoZero"/>
        <c:crossBetween val="midCat"/>
      </c:valAx>
      <c:valAx>
        <c:axId val="5893766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382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2022-12-05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2022-12-05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2022-12-05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2022-12-05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2022-12-05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3517" y="2037693"/>
            <a:ext cx="6252353" cy="221969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Searching for Chaos </a:t>
            </a:r>
            <a:br>
              <a:rPr lang="en-US" sz="3600" dirty="0"/>
            </a:br>
            <a:r>
              <a:rPr lang="en-US" sz="3600" dirty="0"/>
              <a:t>in the H-H model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42591" y="4257384"/>
            <a:ext cx="5734050" cy="955565"/>
          </a:xfrm>
        </p:spPr>
        <p:txBody>
          <a:bodyPr/>
          <a:lstStyle/>
          <a:p>
            <a:r>
              <a:rPr lang="en-US" dirty="0"/>
              <a:t>What is chaos? </a:t>
            </a:r>
          </a:p>
          <a:p>
            <a:r>
              <a:rPr lang="en-US" dirty="0"/>
              <a:t>What is H-H model? 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450D278-150C-0F85-53FB-1EA74FB1B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 b="9613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DA2FCE-C3CA-8461-5440-C9261B69BC92}"/>
              </a:ext>
            </a:extLst>
          </p:cNvPr>
          <p:cNvSpPr txBox="1"/>
          <p:nvPr/>
        </p:nvSpPr>
        <p:spPr>
          <a:xfrm>
            <a:off x="8531525" y="1595886"/>
            <a:ext cx="19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Lorenz attractor 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154AC-C2ED-06EC-90A3-9179BF4EA748}"/>
              </a:ext>
            </a:extLst>
          </p:cNvPr>
          <p:cNvSpPr txBox="1"/>
          <p:nvPr/>
        </p:nvSpPr>
        <p:spPr>
          <a:xfrm>
            <a:off x="4914812" y="2441276"/>
            <a:ext cx="2120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Conclusion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72B35-EBEF-F3CA-A27B-EEC0F2377D00}"/>
              </a:ext>
            </a:extLst>
          </p:cNvPr>
          <p:cNvSpPr txBox="1"/>
          <p:nvPr/>
        </p:nvSpPr>
        <p:spPr>
          <a:xfrm>
            <a:off x="413449" y="3079631"/>
            <a:ext cx="116319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Imagining that H-H model is the real model describing a neuron and it is chaotic. We know in the brain </a:t>
            </a:r>
          </a:p>
          <a:p>
            <a:r>
              <a:rPr lang="en-US" dirty="0"/>
              <a:t>there are noises, so tuning the extrinsic current to a specific value in order to have chaos is impossible.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We know from experimental observations that neurons become numb and inactive to</a:t>
            </a:r>
          </a:p>
          <a:p>
            <a:r>
              <a:rPr lang="en-US" dirty="0"/>
              <a:t> a constant current after a time period. So H-H model is not realistic in this case.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In this paper, we are only considering constant currents. While we can explore sinusoidal currents. In this </a:t>
            </a:r>
          </a:p>
          <a:p>
            <a:r>
              <a:rPr lang="en-US" dirty="0"/>
              <a:t>Case our control parameters space are 2D (amplitude, frequency).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7A7F1-D99E-052C-AB6A-0182CB999A53}"/>
              </a:ext>
            </a:extLst>
          </p:cNvPr>
          <p:cNvSpPr txBox="1"/>
          <p:nvPr/>
        </p:nvSpPr>
        <p:spPr>
          <a:xfrm>
            <a:off x="709878" y="1123081"/>
            <a:ext cx="10729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paper, the author explores the existence of a Poincare map for the discrete HH model which is </a:t>
            </a:r>
          </a:p>
          <a:p>
            <a:r>
              <a:rPr lang="en-US" dirty="0"/>
              <a:t>proof of chaos in another definition. But I could not reproduce this result through simulations.</a:t>
            </a:r>
          </a:p>
        </p:txBody>
      </p:sp>
    </p:spTree>
    <p:extLst>
      <p:ext uri="{BB962C8B-B14F-4D97-AF65-F5344CB8AC3E}">
        <p14:creationId xmlns:p14="http://schemas.microsoft.com/office/powerpoint/2010/main" val="16756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Chaotic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must be sensitive to initial conditions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It must have the mixing property of initial conditions</a:t>
                </a:r>
              </a:p>
              <a:p>
                <a:r>
                  <a:rPr lang="en-US" dirty="0"/>
                  <a:t>It must have dense periodic orbits</a:t>
                </a:r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75229AB-8BC4-4AE4-5298-C3BAE666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46" y="3231072"/>
            <a:ext cx="4761061" cy="317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 – Huxley Model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10CD2B-0D92-B732-5EED-494B503C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95" t="38208" r="31073" b="35754"/>
          <a:stretch/>
        </p:blipFill>
        <p:spPr>
          <a:xfrm>
            <a:off x="684163" y="1490213"/>
            <a:ext cx="10823674" cy="36166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99B37-D20E-F235-5366-98EAF4A0F878}"/>
              </a:ext>
            </a:extLst>
          </p:cNvPr>
          <p:cNvSpPr txBox="1"/>
          <p:nvPr/>
        </p:nvSpPr>
        <p:spPr>
          <a:xfrm>
            <a:off x="1337094" y="5106838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The paper I followed: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Chaos in the HH model, John </a:t>
            </a:r>
            <a:r>
              <a:rPr lang="en-US" dirty="0" err="1">
                <a:solidFill>
                  <a:srgbClr val="FF0000"/>
                </a:solidFill>
              </a:rPr>
              <a:t>Guckenheimer</a:t>
            </a:r>
            <a:r>
              <a:rPr lang="en-US" dirty="0">
                <a:solidFill>
                  <a:srgbClr val="FF0000"/>
                </a:solidFill>
              </a:rPr>
              <a:t> and Ricardo A. Oliva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u="sng" dirty="0">
                <a:solidFill>
                  <a:srgbClr val="FF0000"/>
                </a:solidFill>
              </a:rPr>
              <a:t>https://epubs.siam.org/doi/pdf/10.1137/S1111111101394040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 to search for chaos in a single neuron?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9824768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know that a population of neurons, in simple words, has complex and chaotic </a:t>
            </a:r>
            <a:r>
              <a:rPr lang="en-US" dirty="0" err="1"/>
              <a:t>behaviours</a:t>
            </a:r>
            <a:r>
              <a:rPr lang="en-US" dirty="0"/>
              <a:t>. The question can be, is this chaotic property a collective outcome of neural culture or the intrinsic property coming from each neurons?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From a mathematical point of view, it can help us learn more about chaos by exploring it in this system.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E7FB-0DFA-28E3-226E-FEC4C9E19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7" t="15472" r="22523" b="23019"/>
          <a:stretch/>
        </p:blipFill>
        <p:spPr>
          <a:xfrm>
            <a:off x="1" y="0"/>
            <a:ext cx="5538158" cy="3302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21A91-BB0B-2E85-099D-294E97F47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7" t="23587" r="27264" b="25157"/>
          <a:stretch/>
        </p:blipFill>
        <p:spPr>
          <a:xfrm>
            <a:off x="6416022" y="63014"/>
            <a:ext cx="5469836" cy="323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582A6-0B88-1977-6186-1C8D6E3D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29" y="3302634"/>
            <a:ext cx="6099972" cy="3543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FEADF-91A1-F343-9FD1-9620E12CDFB0}"/>
                  </a:ext>
                </a:extLst>
              </p:cNvPr>
              <p:cNvSpPr txBox="1"/>
              <p:nvPr/>
            </p:nvSpPr>
            <p:spPr>
              <a:xfrm>
                <a:off x="8071358" y="4537494"/>
                <a:ext cx="26426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0.16124</a:t>
                </a:r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FEADF-91A1-F343-9FD1-9620E12C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58" y="4537494"/>
                <a:ext cx="2642650" cy="584775"/>
              </a:xfrm>
              <a:prstGeom prst="rect">
                <a:avLst/>
              </a:prstGeom>
              <a:blipFill>
                <a:blip r:embed="rId5"/>
                <a:stretch>
                  <a:fillRect l="-576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2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E420B-FB8E-A7AD-2E85-313D5EAB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" y="0"/>
            <a:ext cx="6578308" cy="3821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A009-8D91-F620-9D0C-18CE1017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578" y="3179273"/>
            <a:ext cx="6340422" cy="3678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968D9-380F-6455-D27A-862BEA0BB318}"/>
                  </a:ext>
                </a:extLst>
              </p:cNvPr>
              <p:cNvSpPr txBox="1"/>
              <p:nvPr/>
            </p:nvSpPr>
            <p:spPr>
              <a:xfrm>
                <a:off x="7587762" y="1496896"/>
                <a:ext cx="72503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1.3683</a:t>
                </a:r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968D9-380F-6455-D27A-862BEA0BB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62" y="1496896"/>
                <a:ext cx="7250336" cy="646331"/>
              </a:xfrm>
              <a:prstGeom prst="rect">
                <a:avLst/>
              </a:prstGeom>
              <a:blipFill>
                <a:blip r:embed="rId4"/>
                <a:stretch>
                  <a:fillRect l="-2607" t="-14151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2878DD-B3C5-B321-8DB8-0D03870EFD76}"/>
                  </a:ext>
                </a:extLst>
              </p:cNvPr>
              <p:cNvSpPr txBox="1"/>
              <p:nvPr/>
            </p:nvSpPr>
            <p:spPr>
              <a:xfrm>
                <a:off x="2055494" y="4852458"/>
                <a:ext cx="80810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0</a:t>
                </a:r>
                <a:endParaRPr lang="en-US" sz="3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2878DD-B3C5-B321-8DB8-0D03870E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94" y="4852458"/>
                <a:ext cx="8081012" cy="646331"/>
              </a:xfrm>
              <a:prstGeom prst="rect">
                <a:avLst/>
              </a:prstGeom>
              <a:blipFill>
                <a:blip r:embed="rId5"/>
                <a:stretch>
                  <a:fillRect l="-2262" t="-13208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7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85250-6489-DA77-4F92-1793528C4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6" t="19748" r="35047" b="4779"/>
          <a:stretch/>
        </p:blipFill>
        <p:spPr>
          <a:xfrm>
            <a:off x="196089" y="83294"/>
            <a:ext cx="4806316" cy="3706671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38F99A-E388-1A2C-D355-85DC983C2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3997923"/>
              </p:ext>
            </p:extLst>
          </p:nvPr>
        </p:nvGraphicFramePr>
        <p:xfrm>
          <a:off x="5193102" y="0"/>
          <a:ext cx="6541698" cy="387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AA3A86A-C58B-A12E-FED7-8D90C34B8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919170"/>
              </p:ext>
            </p:extLst>
          </p:nvPr>
        </p:nvGraphicFramePr>
        <p:xfrm>
          <a:off x="336429" y="3710984"/>
          <a:ext cx="3193177" cy="314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15C530-B4D2-6A2E-7B6F-8C22C179D4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50058"/>
              </p:ext>
            </p:extLst>
          </p:nvPr>
        </p:nvGraphicFramePr>
        <p:xfrm>
          <a:off x="3776563" y="3710984"/>
          <a:ext cx="3598618" cy="314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73366B-CFC5-F7A1-87EF-E2E52D52E6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191204"/>
              </p:ext>
            </p:extLst>
          </p:nvPr>
        </p:nvGraphicFramePr>
        <p:xfrm>
          <a:off x="7622139" y="3759650"/>
          <a:ext cx="4051897" cy="304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6AA058-5CC7-3651-DBA8-3A7E8D903AB6}"/>
              </a:ext>
            </a:extLst>
          </p:cNvPr>
          <p:cNvSpPr txBox="1"/>
          <p:nvPr/>
        </p:nvSpPr>
        <p:spPr>
          <a:xfrm>
            <a:off x="1570008" y="642949"/>
            <a:ext cx="1010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1" u="none" strike="noStrike" baseline="0" dirty="0">
                <a:latin typeface="CMMI10"/>
              </a:rPr>
              <a:t>I </a:t>
            </a:r>
            <a:r>
              <a:rPr lang="en-US" sz="1100" b="0" i="0" u="none" strike="noStrike" baseline="0" dirty="0">
                <a:latin typeface="CMR10"/>
              </a:rPr>
              <a:t>= 7.86</a:t>
            </a:r>
          </a:p>
          <a:p>
            <a:r>
              <a:rPr lang="en-US" sz="1100" dirty="0">
                <a:latin typeface="CMR10"/>
              </a:rPr>
              <a:t>Chaotic region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720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908DA-B3B4-DBD8-507C-2B31BE6CC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7" t="28301" r="34906" b="23019"/>
          <a:stretch/>
        </p:blipFill>
        <p:spPr>
          <a:xfrm>
            <a:off x="1266289" y="2898475"/>
            <a:ext cx="4082763" cy="375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BE4F3-72C7-1376-B434-3BBC3A92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4" t="15849" r="31014" b="5787"/>
          <a:stretch/>
        </p:blipFill>
        <p:spPr>
          <a:xfrm>
            <a:off x="6435832" y="1126850"/>
            <a:ext cx="5216782" cy="5555650"/>
          </a:xfrm>
          <a:prstGeom prst="rect">
            <a:avLst/>
          </a:prstGeom>
        </p:spPr>
      </p:pic>
      <p:pic>
        <p:nvPicPr>
          <p:cNvPr id="1026" name="Picture 2" descr="Subcritical Hopf bifurcation... | Download Scientific Diagram">
            <a:extLst>
              <a:ext uri="{FF2B5EF4-FFF2-40B4-BE49-F238E27FC236}">
                <a16:creationId xmlns:a16="http://schemas.microsoft.com/office/drawing/2014/main" id="{D9CB22D4-11CE-A3EC-F089-7FF7C1FF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9" y="1126850"/>
            <a:ext cx="4212815" cy="16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B03C2-E166-93EA-3BB4-1903E91774DE}"/>
              </a:ext>
            </a:extLst>
          </p:cNvPr>
          <p:cNvSpPr txBox="1"/>
          <p:nvPr/>
        </p:nvSpPr>
        <p:spPr>
          <a:xfrm>
            <a:off x="370936" y="471715"/>
            <a:ext cx="464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Subcritical </a:t>
            </a:r>
            <a:r>
              <a:rPr lang="en-US" sz="2400" b="1" dirty="0" err="1"/>
              <a:t>Hopf</a:t>
            </a:r>
            <a:r>
              <a:rPr lang="en-US" sz="2400" b="1" dirty="0"/>
              <a:t> bifurcation</a:t>
            </a:r>
          </a:p>
        </p:txBody>
      </p:sp>
    </p:spTree>
    <p:extLst>
      <p:ext uri="{BB962C8B-B14F-4D97-AF65-F5344CB8AC3E}">
        <p14:creationId xmlns:p14="http://schemas.microsoft.com/office/powerpoint/2010/main" val="451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27588-F172-1F85-FB8F-943D06BA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97" y="790156"/>
            <a:ext cx="7348338" cy="488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34F49-CA16-4CD4-9212-E9D5186DF140}"/>
              </a:ext>
            </a:extLst>
          </p:cNvPr>
          <p:cNvSpPr txBox="1"/>
          <p:nvPr/>
        </p:nvSpPr>
        <p:spPr>
          <a:xfrm>
            <a:off x="1687626" y="362309"/>
            <a:ext cx="716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current to see the period-doubling bifurcation in HH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86C942-6ADA-9D00-14E9-E0D48E8C9A6B}"/>
                  </a:ext>
                </a:extLst>
              </p:cNvPr>
              <p:cNvSpPr txBox="1"/>
              <p:nvPr/>
            </p:nvSpPr>
            <p:spPr>
              <a:xfrm>
                <a:off x="3839419" y="5673691"/>
                <a:ext cx="1644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/>
                  <a:t> 7.86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86C942-6ADA-9D00-14E9-E0D48E8C9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19" y="5673691"/>
                <a:ext cx="1644161" cy="523220"/>
              </a:xfrm>
              <a:prstGeom prst="rect">
                <a:avLst/>
              </a:prstGeom>
              <a:blipFill>
                <a:blip r:embed="rId3"/>
                <a:stretch>
                  <a:fillRect l="-7778" t="-13953" r="-5185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4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178</TotalTime>
  <Words>413</Words>
  <Application>Microsoft Office PowerPoint</Application>
  <PresentationFormat>Widescreen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Cambria Math</vt:lpstr>
      <vt:lpstr>CMMI10</vt:lpstr>
      <vt:lpstr>CMR10</vt:lpstr>
      <vt:lpstr>Euphemia</vt:lpstr>
      <vt:lpstr>Plantagenet Cherokee</vt:lpstr>
      <vt:lpstr>Wingdings</vt:lpstr>
      <vt:lpstr>Academic Literature 16x9</vt:lpstr>
      <vt:lpstr>Searching for Chaos  in the H-H model</vt:lpstr>
      <vt:lpstr>Chaotic system</vt:lpstr>
      <vt:lpstr>Hodgkin – Huxley Model </vt:lpstr>
      <vt:lpstr>Why does it matter to search for chaos in a single neuron?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in the H-H model</dc:title>
  <dc:creator>Arshia Razavi</dc:creator>
  <cp:lastModifiedBy>Arshia Razavi</cp:lastModifiedBy>
  <cp:revision>2</cp:revision>
  <dcterms:created xsi:type="dcterms:W3CDTF">2022-12-06T03:10:46Z</dcterms:created>
  <dcterms:modified xsi:type="dcterms:W3CDTF">2022-12-06T06:09:28Z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